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3" r:id="rId1"/>
    <p:sldMasterId id="2147483715" r:id="rId2"/>
  </p:sldMasterIdLst>
  <p:notesMasterIdLst>
    <p:notesMasterId r:id="rId11"/>
  </p:notesMasterIdLst>
  <p:sldIdLst>
    <p:sldId id="275" r:id="rId3"/>
    <p:sldId id="276" r:id="rId4"/>
    <p:sldId id="277" r:id="rId5"/>
    <p:sldId id="278" r:id="rId6"/>
    <p:sldId id="279" r:id="rId7"/>
    <p:sldId id="280" r:id="rId8"/>
    <p:sldId id="281" r:id="rId9"/>
    <p:sldId id="282" r:id="rId10"/>
  </p:sldIdLst>
  <p:sldSz cx="9144000" cy="5143500" type="screen16x9"/>
  <p:notesSz cx="7010400" cy="120396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D99CBD97-B74D-4A38-9ABD-6A3C479D3848}">
  <a:tblStyle styleId="{D99CBD97-B74D-4A38-9ABD-6A3C479D3848}"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B90C0619-F5AA-4ACE-95AC-BE5204EB422D}" styleName="Table_1"/>
  <a:tblStyle styleId="{92F8CD66-294D-4A31-8253-F87ED27EE5C2}" styleName="Table_2">
    <a:wholeTbl>
      <a:tcStyle>
        <a:tcBdr>
          <a:left>
            <a:ln w="12700" cap="flat" cmpd="sng">
              <a:solidFill>
                <a:srgbClr val="000000"/>
              </a:solidFill>
              <a:prstDash val="solid"/>
              <a:round/>
              <a:headEnd type="none" w="med" len="med"/>
              <a:tailEnd type="none" w="med" len="med"/>
            </a:ln>
          </a:left>
          <a:right>
            <a:ln w="12700" cap="flat" cmpd="sng">
              <a:solidFill>
                <a:srgbClr val="000000"/>
              </a:solidFill>
              <a:prstDash val="solid"/>
              <a:round/>
              <a:headEnd type="none" w="med" len="med"/>
              <a:tailEnd type="none" w="med" len="med"/>
            </a:ln>
          </a:right>
          <a:top>
            <a:ln w="12700" cap="flat" cmpd="sng">
              <a:solidFill>
                <a:srgbClr val="000000"/>
              </a:solidFill>
              <a:prstDash val="solid"/>
              <a:round/>
              <a:headEnd type="none" w="med" len="med"/>
              <a:tailEnd type="none" w="med" len="med"/>
            </a:ln>
          </a:top>
          <a:bottom>
            <a:ln w="12700" cap="flat" cmpd="sng">
              <a:solidFill>
                <a:srgbClr val="000000"/>
              </a:solidFill>
              <a:prstDash val="solid"/>
              <a:round/>
              <a:headEnd type="none" w="med" len="med"/>
              <a:tailEnd type="none" w="med" len="med"/>
            </a:ln>
          </a:bottom>
          <a:insideH>
            <a:ln w="12700" cap="flat" cmpd="sng">
              <a:solidFill>
                <a:srgbClr val="000000"/>
              </a:solidFill>
              <a:prstDash val="solid"/>
              <a:round/>
              <a:headEnd type="none" w="med" len="med"/>
              <a:tailEnd type="none" w="med" len="med"/>
            </a:ln>
          </a:insideH>
          <a:insideV>
            <a:ln w="12700"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p:restoredTop sz="88566" autoAdjust="0"/>
  </p:normalViewPr>
  <p:slideViewPr>
    <p:cSldViewPr snapToGrid="0" snapToObjects="1">
      <p:cViewPr>
        <p:scale>
          <a:sx n="80" d="100"/>
          <a:sy n="80" d="100"/>
        </p:scale>
        <p:origin x="-240" y="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37839" cy="60198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539088" marR="0" lvl="1" indent="-1838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1078174" marR="0" lvl="2" indent="-2407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617262" marR="0" lvl="3" indent="-170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2156348" marR="0" lvl="4" indent="-2274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695435" marR="0" lvl="5" indent="-1573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3234523" marR="0" lvl="6" indent="-2142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773608" marR="0" lvl="7" indent="-271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4312698" marR="0" lvl="8" indent="-2009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970939" y="0"/>
            <a:ext cx="3037839" cy="60198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539088" marR="0" lvl="1" indent="-1838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1078174" marR="0" lvl="2" indent="-2407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617262" marR="0" lvl="3" indent="-170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2156348" marR="0" lvl="4" indent="-2274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695435" marR="0" lvl="5" indent="-1573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3234523" marR="0" lvl="6" indent="-2142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773608" marR="0" lvl="7" indent="-271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4312698" marR="0" lvl="8" indent="-2009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507999" y="903287"/>
            <a:ext cx="8026499" cy="45149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3" y="5718810"/>
            <a:ext cx="5608319" cy="541782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181" marR="0" lvl="1" indent="-12681" algn="l" rtl="0">
              <a:spcBef>
                <a:spcPts val="0"/>
              </a:spcBef>
              <a:buNone/>
              <a:defRPr sz="1200" b="0" i="0" u="none" strike="noStrike" cap="none">
                <a:solidFill>
                  <a:schemeClr val="dk1"/>
                </a:solidFill>
                <a:latin typeface="Arial"/>
                <a:ea typeface="Arial"/>
                <a:cs typeface="Arial"/>
                <a:sym typeface="Arial"/>
              </a:defRPr>
            </a:lvl2pPr>
            <a:lvl3pPr marL="914362" marR="0" lvl="2" indent="-12662" algn="l" rtl="0">
              <a:spcBef>
                <a:spcPts val="0"/>
              </a:spcBef>
              <a:buNone/>
              <a:defRPr sz="1200" b="0" i="0" u="none" strike="noStrike" cap="none">
                <a:solidFill>
                  <a:schemeClr val="dk1"/>
                </a:solidFill>
                <a:latin typeface="Arial"/>
                <a:ea typeface="Arial"/>
                <a:cs typeface="Arial"/>
                <a:sym typeface="Arial"/>
              </a:defRPr>
            </a:lvl3pPr>
            <a:lvl4pPr marL="1371543" marR="0" lvl="3" indent="-12643" algn="l" rtl="0">
              <a:spcBef>
                <a:spcPts val="0"/>
              </a:spcBef>
              <a:buNone/>
              <a:defRPr sz="1200" b="0" i="0" u="none" strike="noStrike" cap="none">
                <a:solidFill>
                  <a:schemeClr val="dk1"/>
                </a:solidFill>
                <a:latin typeface="Arial"/>
                <a:ea typeface="Arial"/>
                <a:cs typeface="Arial"/>
                <a:sym typeface="Arial"/>
              </a:defRPr>
            </a:lvl4pPr>
            <a:lvl5pPr marL="1828724" marR="0" lvl="4" indent="-12624" algn="l" rtl="0">
              <a:spcBef>
                <a:spcPts val="0"/>
              </a:spcBef>
              <a:buNone/>
              <a:defRPr sz="1200" b="0" i="0" u="none" strike="noStrike" cap="none">
                <a:solidFill>
                  <a:schemeClr val="dk1"/>
                </a:solidFill>
                <a:latin typeface="Arial"/>
                <a:ea typeface="Arial"/>
                <a:cs typeface="Arial"/>
                <a:sym typeface="Arial"/>
              </a:defRPr>
            </a:lvl5pPr>
            <a:lvl6pPr marL="2285905" marR="0" lvl="5" indent="-12605" algn="l" rtl="0">
              <a:spcBef>
                <a:spcPts val="0"/>
              </a:spcBef>
              <a:buNone/>
              <a:defRPr sz="1200" b="0" i="0" u="none" strike="noStrike" cap="none">
                <a:solidFill>
                  <a:schemeClr val="dk1"/>
                </a:solidFill>
                <a:latin typeface="Arial"/>
                <a:ea typeface="Arial"/>
                <a:cs typeface="Arial"/>
                <a:sym typeface="Arial"/>
              </a:defRPr>
            </a:lvl6pPr>
            <a:lvl7pPr marL="2743086" marR="0" lvl="6" indent="-12586" algn="l" rtl="0">
              <a:spcBef>
                <a:spcPts val="0"/>
              </a:spcBef>
              <a:buNone/>
              <a:defRPr sz="1200" b="0" i="0" u="none" strike="noStrike" cap="none">
                <a:solidFill>
                  <a:schemeClr val="dk1"/>
                </a:solidFill>
                <a:latin typeface="Arial"/>
                <a:ea typeface="Arial"/>
                <a:cs typeface="Arial"/>
                <a:sym typeface="Arial"/>
              </a:defRPr>
            </a:lvl7pPr>
            <a:lvl8pPr marL="3200266" marR="0" lvl="7" indent="-12566" algn="l" rtl="0">
              <a:spcBef>
                <a:spcPts val="0"/>
              </a:spcBef>
              <a:buNone/>
              <a:defRPr sz="1200" b="0" i="0" u="none" strike="noStrike" cap="none">
                <a:solidFill>
                  <a:schemeClr val="dk1"/>
                </a:solidFill>
                <a:latin typeface="Arial"/>
                <a:ea typeface="Arial"/>
                <a:cs typeface="Arial"/>
                <a:sym typeface="Arial"/>
              </a:defRPr>
            </a:lvl8pPr>
            <a:lvl9pPr marL="3657448" marR="0" lvl="8" indent="-12548"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1" y="11435531"/>
            <a:ext cx="3037839" cy="60198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539088" marR="0" lvl="1" indent="-1838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1078174" marR="0" lvl="2" indent="-2407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617262" marR="0" lvl="3" indent="-170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2156348" marR="0" lvl="4" indent="-2274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695435" marR="0" lvl="5" indent="-1573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3234523" marR="0" lvl="6" indent="-2142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773608" marR="0" lvl="7" indent="-271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4312698" marR="0" lvl="8" indent="-2009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70939" y="11435531"/>
            <a:ext cx="3037839" cy="601980"/>
          </a:xfrm>
          <a:prstGeom prst="rect">
            <a:avLst/>
          </a:prstGeom>
          <a:noFill/>
          <a:ln>
            <a:noFill/>
          </a:ln>
        </p:spPr>
        <p:txBody>
          <a:bodyPr lIns="107800" tIns="53875" rIns="431275" bIns="215625" anchor="b" anchorCtr="0">
            <a:noAutofit/>
          </a:bodyPr>
          <a:lstStyle/>
          <a:p>
            <a:pPr marL="0" marR="0" lvl="0" indent="0" algn="r" rtl="0">
              <a:lnSpc>
                <a:spcPct val="100000"/>
              </a:lnSpc>
              <a:spcBef>
                <a:spcPts val="0"/>
              </a:spcBef>
              <a:spcAft>
                <a:spcPts val="0"/>
              </a:spcAft>
              <a:buClr>
                <a:schemeClr val="lt2"/>
              </a:buClr>
              <a:buSzPct val="25000"/>
              <a:buFont typeface="Arial"/>
              <a:buNone/>
            </a:pPr>
            <a:fld id="{00000000-1234-1234-1234-123412341234}" type="slidenum">
              <a:rPr lang="en-US" sz="1400" b="0" i="0" u="none" strike="noStrike" cap="none">
                <a:solidFill>
                  <a:schemeClr val="lt2"/>
                </a:solidFill>
                <a:latin typeface="Arial"/>
                <a:ea typeface="Arial"/>
                <a:cs typeface="Arial"/>
                <a:sym typeface="Arial"/>
              </a:rPr>
              <a:t>‹#›</a:t>
            </a:fld>
            <a:endParaRPr lang="en-US" sz="1400" b="0" i="0" u="none" strike="noStrike" cap="none">
              <a:solidFill>
                <a:schemeClr val="lt2"/>
              </a:solidFill>
              <a:latin typeface="Arial"/>
              <a:ea typeface="Arial"/>
              <a:cs typeface="Arial"/>
              <a:sym typeface="Arial"/>
            </a:endParaRPr>
          </a:p>
        </p:txBody>
      </p:sp>
    </p:spTree>
    <p:extLst>
      <p:ext uri="{BB962C8B-B14F-4D97-AF65-F5344CB8AC3E}">
        <p14:creationId xmlns:p14="http://schemas.microsoft.com/office/powerpoint/2010/main" val="44465383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Shape 938"/>
          <p:cNvSpPr>
            <a:spLocks noGrp="1" noRot="1" noChangeAspect="1"/>
          </p:cNvSpPr>
          <p:nvPr>
            <p:ph type="sldImg" idx="2"/>
          </p:nvPr>
        </p:nvSpPr>
        <p:spPr>
          <a:xfrm>
            <a:off x="-508000" y="903288"/>
            <a:ext cx="8026400" cy="4514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9" name="Shape 939"/>
          <p:cNvSpPr txBox="1">
            <a:spLocks noGrp="1"/>
          </p:cNvSpPr>
          <p:nvPr>
            <p:ph type="body" idx="1"/>
          </p:nvPr>
        </p:nvSpPr>
        <p:spPr>
          <a:xfrm>
            <a:off x="701043" y="5718810"/>
            <a:ext cx="5608200" cy="5417698"/>
          </a:xfrm>
          <a:prstGeom prst="rect">
            <a:avLst/>
          </a:prstGeom>
          <a:noFill/>
          <a:ln>
            <a:noFill/>
          </a:ln>
        </p:spPr>
        <p:txBody>
          <a:bodyPr lIns="91425" tIns="91425" rIns="91425" bIns="91425" anchor="t" anchorCtr="0">
            <a:noAutofit/>
          </a:bodyPr>
          <a:lstStyle/>
          <a:p>
            <a:r>
              <a:rPr lang="en-US" sz="1200" b="0" i="0" u="none" strike="noStrike" kern="1200" cap="none" dirty="0" smtClean="0">
                <a:solidFill>
                  <a:schemeClr val="dk1"/>
                </a:solidFill>
                <a:effectLst/>
                <a:latin typeface="Arial"/>
                <a:ea typeface="Arial"/>
                <a:cs typeface="Arial"/>
                <a:sym typeface="Arial"/>
              </a:rPr>
              <a:t>Course Title:</a:t>
            </a:r>
          </a:p>
          <a:p>
            <a:r>
              <a:rPr lang="en-US" sz="1200" b="0" i="0" u="none" strike="noStrike" kern="1200" cap="none" dirty="0" smtClean="0">
                <a:solidFill>
                  <a:schemeClr val="dk1"/>
                </a:solidFill>
                <a:effectLst/>
                <a:latin typeface="Arial"/>
                <a:ea typeface="Arial"/>
                <a:cs typeface="Arial"/>
                <a:sym typeface="Arial"/>
              </a:rPr>
              <a:t>Understanding the Partner Account Record and Using Chatter</a:t>
            </a:r>
          </a:p>
          <a:p>
            <a:r>
              <a:rPr lang="en-US" sz="1200" b="0" i="0" u="none" strike="noStrike" kern="1200" cap="none" dirty="0" smtClean="0">
                <a:solidFill>
                  <a:schemeClr val="dk1"/>
                </a:solidFill>
                <a:effectLst/>
                <a:latin typeface="Arial"/>
                <a:ea typeface="Arial"/>
                <a:cs typeface="Arial"/>
                <a:sym typeface="Arial"/>
              </a:rPr>
              <a:t> </a:t>
            </a:r>
          </a:p>
          <a:p>
            <a:r>
              <a:rPr lang="en-US" sz="1200" b="0" i="0" u="none" strike="noStrike" kern="1200" cap="none" dirty="0" smtClean="0">
                <a:solidFill>
                  <a:schemeClr val="dk1"/>
                </a:solidFill>
                <a:effectLst/>
                <a:latin typeface="Arial"/>
                <a:ea typeface="Arial"/>
                <a:cs typeface="Arial"/>
                <a:sym typeface="Arial"/>
              </a:rPr>
              <a:t>Course Description:</a:t>
            </a:r>
          </a:p>
          <a:p>
            <a:r>
              <a:rPr lang="en-US" sz="1200" b="0" i="0" u="none" strike="noStrike" kern="1200" cap="none" dirty="0" smtClean="0">
                <a:solidFill>
                  <a:schemeClr val="dk1"/>
                </a:solidFill>
                <a:effectLst/>
                <a:latin typeface="Arial"/>
                <a:ea typeface="Arial"/>
                <a:cs typeface="Arial"/>
                <a:sym typeface="Arial"/>
              </a:rPr>
              <a:t>The Partner Account record is the central source of information and access for much of what </a:t>
            </a:r>
            <a:r>
              <a:rPr lang="en-US" sz="1200" b="0" i="0" u="none" strike="noStrike" kern="1200" cap="none" dirty="0" err="1" smtClean="0">
                <a:solidFill>
                  <a:schemeClr val="dk1"/>
                </a:solidFill>
                <a:effectLst/>
                <a:latin typeface="Arial"/>
                <a:ea typeface="Arial"/>
                <a:cs typeface="Arial"/>
                <a:sym typeface="Arial"/>
              </a:rPr>
              <a:t>Salesforce</a:t>
            </a:r>
            <a:r>
              <a:rPr lang="en-US" sz="1200" b="0" i="0" u="none" strike="noStrike" kern="1200" cap="none" dirty="0" smtClean="0">
                <a:solidFill>
                  <a:schemeClr val="dk1"/>
                </a:solidFill>
                <a:effectLst/>
                <a:latin typeface="Arial"/>
                <a:ea typeface="Arial"/>
                <a:cs typeface="Arial"/>
                <a:sym typeface="Arial"/>
              </a:rPr>
              <a:t> has to offer.  Learn information is available and how to navigate to and use it in this training.  Included are partner opportunities, contacts, certifications (of employees and the firm), requests that can be made to Intel Security (such as missed benefit claims), and more.  Additionally, the use of Chatter is covered, including practical guidance on when to use, and to avoid using, this social media capability built into </a:t>
            </a:r>
            <a:r>
              <a:rPr lang="en-US" sz="1200" b="0" i="0" u="none" strike="noStrike" kern="1200" cap="none" dirty="0" err="1" smtClean="0">
                <a:solidFill>
                  <a:schemeClr val="dk1"/>
                </a:solidFill>
                <a:effectLst/>
                <a:latin typeface="Arial"/>
                <a:ea typeface="Arial"/>
                <a:cs typeface="Arial"/>
                <a:sym typeface="Arial"/>
              </a:rPr>
              <a:t>Salesforce</a:t>
            </a:r>
            <a:r>
              <a:rPr lang="en-US" sz="1200" b="0" i="0" u="none" strike="noStrike" kern="1200" cap="none" smtClean="0">
                <a:solidFill>
                  <a:schemeClr val="dk1"/>
                </a:solidFill>
                <a:effectLst/>
                <a:latin typeface="Arial"/>
                <a:ea typeface="Arial"/>
                <a:cs typeface="Arial"/>
                <a:sym typeface="Arial"/>
              </a:rPr>
              <a: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940" name="Shape 940"/>
          <p:cNvSpPr txBox="1">
            <a:spLocks noGrp="1"/>
          </p:cNvSpPr>
          <p:nvPr>
            <p:ph type="sldNum" idx="12"/>
          </p:nvPr>
        </p:nvSpPr>
        <p:spPr>
          <a:xfrm>
            <a:off x="3970939" y="11435531"/>
            <a:ext cx="3037799" cy="602099"/>
          </a:xfrm>
          <a:prstGeom prst="rect">
            <a:avLst/>
          </a:prstGeom>
          <a:noFill/>
          <a:ln>
            <a:noFill/>
          </a:ln>
        </p:spPr>
        <p:txBody>
          <a:bodyPr lIns="107800" tIns="53875" rIns="431275" bIns="2156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03690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Shape 948"/>
          <p:cNvSpPr txBox="1">
            <a:spLocks noGrp="1"/>
          </p:cNvSpPr>
          <p:nvPr>
            <p:ph type="body" idx="1"/>
          </p:nvPr>
        </p:nvSpPr>
        <p:spPr>
          <a:xfrm>
            <a:off x="701043" y="5718810"/>
            <a:ext cx="5608200" cy="5417698"/>
          </a:xfrm>
          <a:prstGeom prst="rect">
            <a:avLst/>
          </a:prstGeom>
          <a:noFill/>
          <a:ln>
            <a:noFill/>
          </a:ln>
        </p:spPr>
        <p:txBody>
          <a:bodyPr lIns="91425" tIns="91425" rIns="91425" bIns="91425" anchor="t" anchorCtr="0">
            <a:noAutofit/>
          </a:bodyPr>
          <a:lstStyle/>
          <a:p>
            <a:pPr marL="0" marR="76200" lvl="0" indent="0" algn="l" rtl="0">
              <a:lnSpc>
                <a:spcPct val="115000"/>
              </a:lnSpc>
              <a:spcBef>
                <a:spcPts val="0"/>
              </a:spcBef>
              <a:spcAft>
                <a:spcPts val="0"/>
              </a:spcAft>
              <a:buClr>
                <a:schemeClr val="dk1"/>
              </a:buClr>
              <a:buSzPct val="25000"/>
              <a:buFont typeface="Arial"/>
              <a:buNone/>
            </a:pPr>
            <a:endParaRPr sz="1100" b="0" i="0" u="none" strike="noStrike" cap="none">
              <a:solidFill>
                <a:srgbClr val="1F497D"/>
              </a:solidFill>
              <a:highlight>
                <a:srgbClr val="FFFFFF"/>
              </a:highlight>
              <a:latin typeface="Calibri"/>
              <a:ea typeface="Calibri"/>
              <a:cs typeface="Calibri"/>
              <a:sym typeface="Calibri"/>
            </a:endParaRPr>
          </a:p>
          <a:p>
            <a:pPr marL="0" marR="76200" lvl="0" indent="0" algn="l" rtl="0">
              <a:lnSpc>
                <a:spcPct val="115000"/>
              </a:lnSpc>
              <a:spcBef>
                <a:spcPts val="600"/>
              </a:spcBef>
              <a:spcAft>
                <a:spcPts val="0"/>
              </a:spcAft>
              <a:buClr>
                <a:schemeClr val="dk1"/>
              </a:buClr>
              <a:buSzPct val="25000"/>
              <a:buFont typeface="Arial"/>
              <a:buNone/>
            </a:pPr>
            <a:endParaRPr sz="1000" b="0" i="1" u="none" strike="noStrike" cap="none">
              <a:solidFill>
                <a:srgbClr val="000000"/>
              </a:solidFill>
              <a:latin typeface="Arial"/>
              <a:ea typeface="Arial"/>
              <a:cs typeface="Arial"/>
              <a:sym typeface="Arial"/>
            </a:endParaRPr>
          </a:p>
        </p:txBody>
      </p:sp>
      <p:sp>
        <p:nvSpPr>
          <p:cNvPr id="949" name="Shape 949"/>
          <p:cNvSpPr>
            <a:spLocks noGrp="1" noRot="1" noChangeAspect="1"/>
          </p:cNvSpPr>
          <p:nvPr>
            <p:ph type="sldImg" idx="2"/>
          </p:nvPr>
        </p:nvSpPr>
        <p:spPr>
          <a:xfrm>
            <a:off x="-508000" y="903288"/>
            <a:ext cx="8026400" cy="4514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12512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Shape 956"/>
          <p:cNvSpPr>
            <a:spLocks noGrp="1" noRot="1" noChangeAspect="1"/>
          </p:cNvSpPr>
          <p:nvPr>
            <p:ph type="sldImg" idx="2"/>
          </p:nvPr>
        </p:nvSpPr>
        <p:spPr>
          <a:xfrm>
            <a:off x="-508000" y="903288"/>
            <a:ext cx="8026400" cy="4514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7" name="Shape 957"/>
          <p:cNvSpPr txBox="1">
            <a:spLocks noGrp="1"/>
          </p:cNvSpPr>
          <p:nvPr>
            <p:ph type="body" idx="1"/>
          </p:nvPr>
        </p:nvSpPr>
        <p:spPr>
          <a:xfrm>
            <a:off x="701043" y="5718810"/>
            <a:ext cx="5608200" cy="54176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958" name="Shape 958"/>
          <p:cNvSpPr txBox="1">
            <a:spLocks noGrp="1"/>
          </p:cNvSpPr>
          <p:nvPr>
            <p:ph type="sldNum" idx="12"/>
          </p:nvPr>
        </p:nvSpPr>
        <p:spPr>
          <a:xfrm>
            <a:off x="3970939" y="11435531"/>
            <a:ext cx="3037799" cy="602099"/>
          </a:xfrm>
          <a:prstGeom prst="rect">
            <a:avLst/>
          </a:prstGeom>
          <a:noFill/>
          <a:ln>
            <a:noFill/>
          </a:ln>
        </p:spPr>
        <p:txBody>
          <a:bodyPr lIns="107800" tIns="53875" rIns="431275" bIns="2156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7619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Shape 980"/>
          <p:cNvSpPr>
            <a:spLocks noGrp="1" noRot="1" noChangeAspect="1"/>
          </p:cNvSpPr>
          <p:nvPr>
            <p:ph type="sldImg" idx="2"/>
          </p:nvPr>
        </p:nvSpPr>
        <p:spPr>
          <a:xfrm>
            <a:off x="-508000" y="903288"/>
            <a:ext cx="8026400" cy="4514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1" name="Shape 981"/>
          <p:cNvSpPr txBox="1">
            <a:spLocks noGrp="1"/>
          </p:cNvSpPr>
          <p:nvPr>
            <p:ph type="body" idx="1"/>
          </p:nvPr>
        </p:nvSpPr>
        <p:spPr>
          <a:xfrm>
            <a:off x="701043" y="5718810"/>
            <a:ext cx="5608200" cy="54176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Arial"/>
              <a:buNone/>
            </a:pPr>
            <a:endParaRPr lang="en-US" sz="1300" b="0" i="0" u="none" strike="noStrike" cap="none" dirty="0">
              <a:solidFill>
                <a:srgbClr val="000000"/>
              </a:solidFill>
              <a:latin typeface="Arial"/>
              <a:ea typeface="Arial"/>
              <a:cs typeface="Arial"/>
              <a:sym typeface="Arial"/>
            </a:endParaRPr>
          </a:p>
        </p:txBody>
      </p:sp>
      <p:sp>
        <p:nvSpPr>
          <p:cNvPr id="982" name="Shape 982"/>
          <p:cNvSpPr txBox="1">
            <a:spLocks noGrp="1"/>
          </p:cNvSpPr>
          <p:nvPr>
            <p:ph type="sldNum" idx="12"/>
          </p:nvPr>
        </p:nvSpPr>
        <p:spPr>
          <a:xfrm>
            <a:off x="3970939" y="11435531"/>
            <a:ext cx="3037799" cy="602099"/>
          </a:xfrm>
          <a:prstGeom prst="rect">
            <a:avLst/>
          </a:prstGeom>
          <a:noFill/>
          <a:ln>
            <a:noFill/>
          </a:ln>
        </p:spPr>
        <p:txBody>
          <a:bodyPr lIns="107800" tIns="53875" rIns="431275" bIns="2156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4548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Shape 1000"/>
          <p:cNvSpPr>
            <a:spLocks noGrp="1" noRot="1" noChangeAspect="1"/>
          </p:cNvSpPr>
          <p:nvPr>
            <p:ph type="sldImg" idx="2"/>
          </p:nvPr>
        </p:nvSpPr>
        <p:spPr>
          <a:xfrm>
            <a:off x="-508000" y="903288"/>
            <a:ext cx="8026400" cy="45148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1" name="Shape 1001"/>
          <p:cNvSpPr txBox="1">
            <a:spLocks noGrp="1"/>
          </p:cNvSpPr>
          <p:nvPr>
            <p:ph type="body" idx="1"/>
          </p:nvPr>
        </p:nvSpPr>
        <p:spPr>
          <a:xfrm>
            <a:off x="701043" y="5718810"/>
            <a:ext cx="5608200" cy="5417700"/>
          </a:xfrm>
          <a:prstGeom prst="rect">
            <a:avLst/>
          </a:prstGeom>
        </p:spPr>
        <p:txBody>
          <a:bodyPr lIns="91425" tIns="91425" rIns="91425" bIns="91425" anchor="t" anchorCtr="0">
            <a:noAutofit/>
          </a:bodyPr>
          <a:lstStyle/>
          <a:p>
            <a:pPr lvl="0">
              <a:spcBef>
                <a:spcPts val="0"/>
              </a:spcBef>
              <a:buNone/>
            </a:pPr>
            <a:endParaRPr/>
          </a:p>
        </p:txBody>
      </p:sp>
      <p:sp>
        <p:nvSpPr>
          <p:cNvPr id="1002" name="Shape 1002"/>
          <p:cNvSpPr txBox="1">
            <a:spLocks noGrp="1"/>
          </p:cNvSpPr>
          <p:nvPr>
            <p:ph type="sldNum" idx="12"/>
          </p:nvPr>
        </p:nvSpPr>
        <p:spPr>
          <a:xfrm>
            <a:off x="3970939" y="11435531"/>
            <a:ext cx="3037800" cy="602100"/>
          </a:xfrm>
          <a:prstGeom prst="rect">
            <a:avLst/>
          </a:prstGeom>
        </p:spPr>
        <p:txBody>
          <a:bodyPr lIns="107800" tIns="53875" rIns="431275" bIns="215625" anchor="b" anchorCtr="0">
            <a:noAutofit/>
          </a:bodyPr>
          <a:lstStyle/>
          <a:p>
            <a:pPr lvl="0">
              <a:spcBef>
                <a:spcPts val="0"/>
              </a:spcBef>
              <a:buClr>
                <a:schemeClr val="lt2"/>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1468508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Shape 1010"/>
          <p:cNvSpPr>
            <a:spLocks noGrp="1" noRot="1" noChangeAspect="1"/>
          </p:cNvSpPr>
          <p:nvPr>
            <p:ph type="sldImg" idx="2"/>
          </p:nvPr>
        </p:nvSpPr>
        <p:spPr>
          <a:xfrm>
            <a:off x="-508000" y="903288"/>
            <a:ext cx="8026400" cy="4514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1" name="Shape 1011"/>
          <p:cNvSpPr txBox="1">
            <a:spLocks noGrp="1"/>
          </p:cNvSpPr>
          <p:nvPr>
            <p:ph type="body" idx="1"/>
          </p:nvPr>
        </p:nvSpPr>
        <p:spPr>
          <a:xfrm>
            <a:off x="701043" y="5718810"/>
            <a:ext cx="5608200" cy="54176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012" name="Shape 1012"/>
          <p:cNvSpPr txBox="1">
            <a:spLocks noGrp="1"/>
          </p:cNvSpPr>
          <p:nvPr>
            <p:ph type="sldNum" idx="12"/>
          </p:nvPr>
        </p:nvSpPr>
        <p:spPr>
          <a:xfrm>
            <a:off x="3970939" y="11435531"/>
            <a:ext cx="3037799" cy="602099"/>
          </a:xfrm>
          <a:prstGeom prst="rect">
            <a:avLst/>
          </a:prstGeom>
          <a:noFill/>
          <a:ln>
            <a:noFill/>
          </a:ln>
        </p:spPr>
        <p:txBody>
          <a:bodyPr lIns="107800" tIns="53875" rIns="431275" bIns="215625" anchor="b" anchorCtr="0">
            <a:noAutofit/>
          </a:bodyPr>
          <a:lstStyle/>
          <a:p>
            <a:pPr marL="0" marR="0" lvl="0" indent="0" algn="l" rtl="0">
              <a:lnSpc>
                <a:spcPct val="100000"/>
              </a:lnSpc>
              <a:spcBef>
                <a:spcPts val="0"/>
              </a:spcBef>
              <a:spcAft>
                <a:spcPts val="0"/>
              </a:spcAft>
              <a:buClr>
                <a:schemeClr val="lt2"/>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5224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Shape 1024"/>
          <p:cNvSpPr>
            <a:spLocks noGrp="1" noRot="1" noChangeAspect="1"/>
          </p:cNvSpPr>
          <p:nvPr>
            <p:ph type="sldImg" idx="2"/>
          </p:nvPr>
        </p:nvSpPr>
        <p:spPr>
          <a:xfrm>
            <a:off x="-508000" y="903288"/>
            <a:ext cx="8026400" cy="45148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5" name="Shape 1025"/>
          <p:cNvSpPr txBox="1">
            <a:spLocks noGrp="1"/>
          </p:cNvSpPr>
          <p:nvPr>
            <p:ph type="body" idx="1"/>
          </p:nvPr>
        </p:nvSpPr>
        <p:spPr>
          <a:xfrm>
            <a:off x="701043" y="5718810"/>
            <a:ext cx="5608200" cy="5417700"/>
          </a:xfrm>
          <a:prstGeom prst="rect">
            <a:avLst/>
          </a:prstGeom>
        </p:spPr>
        <p:txBody>
          <a:bodyPr lIns="91425" tIns="91425" rIns="91425" bIns="91425" anchor="t" anchorCtr="0">
            <a:noAutofit/>
          </a:bodyPr>
          <a:lstStyle/>
          <a:p>
            <a:pPr lvl="0">
              <a:spcBef>
                <a:spcPts val="0"/>
              </a:spcBef>
              <a:buNone/>
            </a:pPr>
            <a:endParaRPr/>
          </a:p>
        </p:txBody>
      </p:sp>
      <p:sp>
        <p:nvSpPr>
          <p:cNvPr id="1026" name="Shape 1026"/>
          <p:cNvSpPr txBox="1">
            <a:spLocks noGrp="1"/>
          </p:cNvSpPr>
          <p:nvPr>
            <p:ph type="sldNum" idx="12"/>
          </p:nvPr>
        </p:nvSpPr>
        <p:spPr>
          <a:xfrm>
            <a:off x="3970939" y="11435531"/>
            <a:ext cx="3037800" cy="602100"/>
          </a:xfrm>
          <a:prstGeom prst="rect">
            <a:avLst/>
          </a:prstGeom>
        </p:spPr>
        <p:txBody>
          <a:bodyPr lIns="107800" tIns="53875" rIns="431275" bIns="215625" anchor="b" anchorCtr="0">
            <a:noAutofit/>
          </a:bodyPr>
          <a:lstStyle/>
          <a:p>
            <a:pPr lvl="0">
              <a:spcBef>
                <a:spcPts val="0"/>
              </a:spcBef>
              <a:buClr>
                <a:schemeClr val="lt2"/>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1934625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Shape 1039"/>
          <p:cNvSpPr>
            <a:spLocks noGrp="1" noRot="1" noChangeAspect="1"/>
          </p:cNvSpPr>
          <p:nvPr>
            <p:ph type="sldImg" idx="2"/>
          </p:nvPr>
        </p:nvSpPr>
        <p:spPr>
          <a:xfrm>
            <a:off x="-508000" y="903288"/>
            <a:ext cx="8026400" cy="4514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0" name="Shape 1040"/>
          <p:cNvSpPr txBox="1">
            <a:spLocks noGrp="1"/>
          </p:cNvSpPr>
          <p:nvPr>
            <p:ph type="body" idx="1"/>
          </p:nvPr>
        </p:nvSpPr>
        <p:spPr>
          <a:xfrm>
            <a:off x="701043" y="5718810"/>
            <a:ext cx="5608200" cy="54176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041" name="Shape 1041"/>
          <p:cNvSpPr txBox="1">
            <a:spLocks noGrp="1"/>
          </p:cNvSpPr>
          <p:nvPr>
            <p:ph type="sldNum" idx="12"/>
          </p:nvPr>
        </p:nvSpPr>
        <p:spPr>
          <a:xfrm>
            <a:off x="3970939" y="11435531"/>
            <a:ext cx="3037799" cy="602099"/>
          </a:xfrm>
          <a:prstGeom prst="rect">
            <a:avLst/>
          </a:prstGeom>
          <a:noFill/>
          <a:ln>
            <a:noFill/>
          </a:ln>
        </p:spPr>
        <p:txBody>
          <a:bodyPr lIns="107800" tIns="53875" rIns="431275" bIns="215625" anchor="b" anchorCtr="0">
            <a:noAutofit/>
          </a:bodyPr>
          <a:lstStyle/>
          <a:p>
            <a:pPr marL="0" marR="0" lvl="0" indent="0" algn="l" rtl="0">
              <a:lnSpc>
                <a:spcPct val="100000"/>
              </a:lnSpc>
              <a:spcBef>
                <a:spcPts val="0"/>
              </a:spcBef>
              <a:spcAft>
                <a:spcPts val="0"/>
              </a:spcAft>
              <a:buClr>
                <a:schemeClr val="lt2"/>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65813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3 1">
    <p:bg>
      <p:bgPr>
        <a:solidFill>
          <a:schemeClr val="lt1"/>
        </a:solidFill>
        <a:effectLst/>
      </p:bgPr>
    </p:bg>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457200" y="4873501"/>
            <a:ext cx="4827900" cy="114300"/>
          </a:xfrm>
          <a:prstGeom prst="rect">
            <a:avLst/>
          </a:prstGeom>
          <a:noFill/>
          <a:ln>
            <a:noFill/>
          </a:ln>
        </p:spPr>
        <p:txBody>
          <a:bodyPr lIns="91425" tIns="91425" rIns="91425" bIns="91425" anchor="t" anchorCtr="0"/>
          <a:lstStyle>
            <a:lvl1pPr marL="0" marR="0" lvl="0" indent="0" algn="l" rtl="0">
              <a:lnSpc>
                <a:spcPct val="90000"/>
              </a:lnSpc>
              <a:spcBef>
                <a:spcPts val="105"/>
              </a:spcBef>
              <a:spcAft>
                <a:spcPts val="450"/>
              </a:spcAft>
              <a:buClr>
                <a:schemeClr val="accent1"/>
              </a:buClr>
              <a:buFont typeface="Arial"/>
              <a:buNone/>
              <a:defRPr sz="1600" b="0" i="0" u="none" strike="noStrike" cap="none">
                <a:solidFill>
                  <a:schemeClr val="dk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2" name="Shape 42"/>
          <p:cNvCxnSpPr/>
          <p:nvPr/>
        </p:nvCxnSpPr>
        <p:spPr>
          <a:xfrm>
            <a:off x="457200" y="4279582"/>
            <a:ext cx="6781800" cy="0"/>
          </a:xfrm>
          <a:prstGeom prst="straightConnector1">
            <a:avLst/>
          </a:prstGeom>
          <a:noFill/>
          <a:ln w="9525" cap="flat" cmpd="sng">
            <a:solidFill>
              <a:schemeClr val="dk1">
                <a:alpha val="80000"/>
              </a:schemeClr>
            </a:solidFill>
            <a:prstDash val="solid"/>
            <a:round/>
            <a:headEnd type="none" w="med" len="med"/>
            <a:tailEnd type="none" w="med" len="med"/>
          </a:ln>
        </p:spPr>
      </p:cxnSp>
      <p:sp>
        <p:nvSpPr>
          <p:cNvPr id="43" name="Shape 43"/>
          <p:cNvSpPr txBox="1">
            <a:spLocks noGrp="1"/>
          </p:cNvSpPr>
          <p:nvPr>
            <p:ph type="body" idx="2"/>
          </p:nvPr>
        </p:nvSpPr>
        <p:spPr>
          <a:xfrm>
            <a:off x="457200" y="3763794"/>
            <a:ext cx="4827600" cy="312000"/>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44" name="Shape 44"/>
          <p:cNvGrpSpPr/>
          <p:nvPr/>
        </p:nvGrpSpPr>
        <p:grpSpPr>
          <a:xfrm>
            <a:off x="4682081" y="0"/>
            <a:ext cx="4462038" cy="3866625"/>
            <a:chOff x="4136201" y="0"/>
            <a:chExt cx="5007899" cy="5155500"/>
          </a:xfrm>
        </p:grpSpPr>
        <p:pic>
          <p:nvPicPr>
            <p:cNvPr id="45" name="Shape 45"/>
            <p:cNvPicPr preferRelativeResize="0"/>
            <p:nvPr/>
          </p:nvPicPr>
          <p:blipFill rotWithShape="1">
            <a:blip r:embed="rId2">
              <a:alphaModFix/>
            </a:blip>
            <a:srcRect/>
            <a:stretch/>
          </p:blipFill>
          <p:spPr>
            <a:xfrm>
              <a:off x="4136201" y="0"/>
              <a:ext cx="5007899" cy="5155500"/>
            </a:xfrm>
            <a:prstGeom prst="rect">
              <a:avLst/>
            </a:prstGeom>
            <a:noFill/>
            <a:ln>
              <a:noFill/>
            </a:ln>
          </p:spPr>
        </p:pic>
        <p:pic>
          <p:nvPicPr>
            <p:cNvPr id="46" name="Shape 46"/>
            <p:cNvPicPr preferRelativeResize="0"/>
            <p:nvPr/>
          </p:nvPicPr>
          <p:blipFill rotWithShape="1">
            <a:blip r:embed="rId3">
              <a:alphaModFix/>
            </a:blip>
            <a:srcRect b="-162880"/>
            <a:stretch/>
          </p:blipFill>
          <p:spPr>
            <a:xfrm>
              <a:off x="8094660" y="4758503"/>
              <a:ext cx="397799" cy="396900"/>
            </a:xfrm>
            <a:prstGeom prst="rect">
              <a:avLst/>
            </a:prstGeom>
            <a:solidFill>
              <a:schemeClr val="lt1"/>
            </a:solidFill>
            <a:ln>
              <a:noFill/>
            </a:ln>
          </p:spPr>
        </p:pic>
      </p:grpSp>
      <p:cxnSp>
        <p:nvCxnSpPr>
          <p:cNvPr id="47" name="Shape 47"/>
          <p:cNvCxnSpPr/>
          <p:nvPr/>
        </p:nvCxnSpPr>
        <p:spPr>
          <a:xfrm>
            <a:off x="457200" y="3155291"/>
            <a:ext cx="4827900" cy="0"/>
          </a:xfrm>
          <a:prstGeom prst="straightConnector1">
            <a:avLst/>
          </a:prstGeom>
          <a:noFill/>
          <a:ln w="9525" cap="flat" cmpd="sng">
            <a:solidFill>
              <a:schemeClr val="dk1">
                <a:alpha val="80000"/>
              </a:schemeClr>
            </a:solidFill>
            <a:prstDash val="solid"/>
            <a:round/>
            <a:headEnd type="none" w="med" len="med"/>
            <a:tailEnd type="none" w="med" len="med"/>
          </a:ln>
        </p:spPr>
      </p:cxnSp>
      <p:sp>
        <p:nvSpPr>
          <p:cNvPr id="48" name="Shape 48"/>
          <p:cNvSpPr txBox="1">
            <a:spLocks noGrp="1"/>
          </p:cNvSpPr>
          <p:nvPr>
            <p:ph type="title"/>
          </p:nvPr>
        </p:nvSpPr>
        <p:spPr>
          <a:xfrm>
            <a:off x="457200" y="3155291"/>
            <a:ext cx="4827600" cy="5448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49" name="Shape 49"/>
          <p:cNvSpPr txBox="1">
            <a:spLocks noGrp="1"/>
          </p:cNvSpPr>
          <p:nvPr>
            <p:ph type="body" idx="3"/>
          </p:nvPr>
        </p:nvSpPr>
        <p:spPr>
          <a:xfrm>
            <a:off x="454025" y="4343400"/>
            <a:ext cx="4831199" cy="3039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14136"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pic>
        <p:nvPicPr>
          <p:cNvPr id="50" name="Shape 50"/>
          <p:cNvPicPr preferRelativeResize="0"/>
          <p:nvPr/>
        </p:nvPicPr>
        <p:blipFill rotWithShape="1">
          <a:blip r:embed="rId4">
            <a:alphaModFix/>
          </a:blip>
          <a:srcRect/>
          <a:stretch/>
        </p:blipFill>
        <p:spPr>
          <a:xfrm>
            <a:off x="416718" y="2520175"/>
            <a:ext cx="1412099" cy="415800"/>
          </a:xfrm>
          <a:prstGeom prst="rect">
            <a:avLst/>
          </a:prstGeom>
          <a:noFill/>
          <a:ln>
            <a:noFill/>
          </a:ln>
        </p:spPr>
      </p:pic>
      <p:sp>
        <p:nvSpPr>
          <p:cNvPr id="51" name="Shape 51"/>
          <p:cNvSpPr txBox="1">
            <a:spLocks noGrp="1"/>
          </p:cNvSpPr>
          <p:nvPr>
            <p:ph type="sldNum" idx="12"/>
          </p:nvPr>
        </p:nvSpPr>
        <p:spPr>
          <a:xfrm>
            <a:off x="8760610" y="4869757"/>
            <a:ext cx="230998" cy="154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a:t>
            </a:fld>
            <a:endParaRPr lang="en-US"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White Section Break Image">
    <p:spTree>
      <p:nvGrpSpPr>
        <p:cNvPr id="1" name="Shape 126"/>
        <p:cNvGrpSpPr/>
        <p:nvPr/>
      </p:nvGrpSpPr>
      <p:grpSpPr>
        <a:xfrm>
          <a:off x="0" y="0"/>
          <a:ext cx="0" cy="0"/>
          <a:chOff x="0" y="0"/>
          <a:chExt cx="0" cy="0"/>
        </a:xfrm>
      </p:grpSpPr>
      <p:sp>
        <p:nvSpPr>
          <p:cNvPr id="127" name="Shape 127"/>
          <p:cNvSpPr txBox="1">
            <a:spLocks noGrp="1"/>
          </p:cNvSpPr>
          <p:nvPr>
            <p:ph type="sldNum" idx="12"/>
          </p:nvPr>
        </p:nvSpPr>
        <p:spPr>
          <a:xfrm>
            <a:off x="8760610" y="4869757"/>
            <a:ext cx="230998" cy="154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accent1"/>
              </a:buClr>
              <a:buSzPct val="25000"/>
              <a:buFont typeface="Arial"/>
              <a:buNone/>
            </a:pPr>
            <a:fld id="{00000000-1234-1234-1234-123412341234}" type="slidenum">
              <a:rPr lang="en-US" sz="800" b="0" i="0" u="none" strike="noStrike" cap="none">
                <a:solidFill>
                  <a:schemeClr val="accent1"/>
                </a:solidFill>
                <a:latin typeface="Arial"/>
                <a:ea typeface="Arial"/>
                <a:cs typeface="Arial"/>
                <a:sym typeface="Arial"/>
              </a:rPr>
              <a:t>‹#›</a:t>
            </a:fld>
            <a:endParaRPr lang="en-US" sz="800" b="0" i="0" u="none" strike="noStrike" cap="none">
              <a:solidFill>
                <a:schemeClr val="accent1"/>
              </a:solidFill>
              <a:latin typeface="Arial"/>
              <a:ea typeface="Arial"/>
              <a:cs typeface="Arial"/>
              <a:sym typeface="Arial"/>
            </a:endParaRPr>
          </a:p>
        </p:txBody>
      </p:sp>
      <p:sp>
        <p:nvSpPr>
          <p:cNvPr id="128" name="Shape 128"/>
          <p:cNvSpPr txBox="1">
            <a:spLocks noGrp="1"/>
          </p:cNvSpPr>
          <p:nvPr>
            <p:ph type="body" idx="1"/>
          </p:nvPr>
        </p:nvSpPr>
        <p:spPr>
          <a:xfrm>
            <a:off x="2133600" y="3600450"/>
            <a:ext cx="6553200" cy="76198"/>
          </a:xfrm>
          <a:prstGeom prst="rect">
            <a:avLst/>
          </a:prstGeom>
          <a:noFill/>
          <a:ln w="9525" cap="flat" cmpd="sng">
            <a:solidFill>
              <a:schemeClr val="accent1">
                <a:alpha val="80000"/>
              </a:schemeClr>
            </a:solidFill>
            <a:prstDash val="solid"/>
            <a:round/>
            <a:headEnd type="none" w="med" len="med"/>
            <a:tailEnd type="none" w="med" len="med"/>
          </a:ln>
        </p:spPr>
        <p:txBody>
          <a:bodyPr lIns="91425" tIns="91425" rIns="91425" bIns="91425" anchor="t" anchorCtr="0"/>
          <a:lstStyle>
            <a:lvl1pPr marL="0" marR="0" lvl="0" indent="381000" algn="l" rtl="0">
              <a:lnSpc>
                <a:spcPct val="90000"/>
              </a:lnSpc>
              <a:spcBef>
                <a:spcPts val="0"/>
              </a:spcBef>
              <a:spcAft>
                <a:spcPts val="0"/>
              </a:spcAft>
              <a:buClr>
                <a:schemeClr val="dk2"/>
              </a:buClr>
              <a:buSzPct val="100000"/>
              <a:buFont typeface="Arial"/>
              <a:buChar char="​"/>
              <a:defRPr sz="3000" b="0" i="0" u="none" strike="noStrike" cap="none">
                <a:solidFill>
                  <a:schemeClr val="dk2"/>
                </a:solidFill>
                <a:latin typeface="Arial"/>
                <a:ea typeface="Arial"/>
                <a:cs typeface="Arial"/>
                <a:sym typeface="Arial"/>
              </a:defRPr>
            </a:lvl1pPr>
            <a:lvl2pPr marL="0" marR="0" lvl="1" indent="177800" algn="l" rtl="0">
              <a:lnSpc>
                <a:spcPct val="90000"/>
              </a:lnSpc>
              <a:spcBef>
                <a:spcPts val="310"/>
              </a:spcBef>
              <a:spcAft>
                <a:spcPts val="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129" name="Shape 129"/>
          <p:cNvGrpSpPr/>
          <p:nvPr/>
        </p:nvGrpSpPr>
        <p:grpSpPr>
          <a:xfrm>
            <a:off x="0" y="-19049"/>
            <a:ext cx="4547799" cy="3486126"/>
            <a:chOff x="0" y="0"/>
            <a:chExt cx="4547799" cy="3486126"/>
          </a:xfrm>
        </p:grpSpPr>
        <p:sp>
          <p:nvSpPr>
            <p:cNvPr id="130" name="Shape 130"/>
            <p:cNvSpPr/>
            <p:nvPr/>
          </p:nvSpPr>
          <p:spPr>
            <a:xfrm>
              <a:off x="0" y="337326"/>
              <a:ext cx="2135399" cy="3148800"/>
            </a:xfrm>
            <a:custGeom>
              <a:avLst/>
              <a:gdLst/>
              <a:ahLst/>
              <a:cxnLst/>
              <a:rect l="0" t="0" r="0" b="0"/>
              <a:pathLst>
                <a:path w="120000" h="120000" extrusionOk="0">
                  <a:moveTo>
                    <a:pt x="120000" y="110685"/>
                  </a:moveTo>
                  <a:cubicBezTo>
                    <a:pt x="120000" y="110685"/>
                    <a:pt x="120000" y="110685"/>
                    <a:pt x="120000" y="120000"/>
                  </a:cubicBezTo>
                  <a:cubicBezTo>
                    <a:pt x="52243" y="99072"/>
                    <a:pt x="17473" y="65080"/>
                    <a:pt x="0" y="32540"/>
                  </a:cubicBezTo>
                  <a:cubicBezTo>
                    <a:pt x="0" y="0"/>
                    <a:pt x="0" y="0"/>
                    <a:pt x="0" y="0"/>
                  </a:cubicBezTo>
                  <a:cubicBezTo>
                    <a:pt x="9806" y="37741"/>
                    <a:pt x="39227" y="84919"/>
                    <a:pt x="120000" y="110685"/>
                  </a:cubicBezTo>
                  <a:close/>
                </a:path>
              </a:pathLst>
            </a:custGeom>
            <a:solidFill>
              <a:srgbClr val="B1BAB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131" name="Shape 131"/>
            <p:cNvSpPr/>
            <p:nvPr/>
          </p:nvSpPr>
          <p:spPr>
            <a:xfrm>
              <a:off x="2135500" y="0"/>
              <a:ext cx="2412299" cy="3485999"/>
            </a:xfrm>
            <a:custGeom>
              <a:avLst/>
              <a:gdLst/>
              <a:ahLst/>
              <a:cxnLst/>
              <a:rect l="0" t="0" r="0" b="0"/>
              <a:pathLst>
                <a:path w="120000" h="120000" extrusionOk="0">
                  <a:moveTo>
                    <a:pt x="120000" y="0"/>
                  </a:moveTo>
                  <a:cubicBezTo>
                    <a:pt x="114157" y="37158"/>
                    <a:pt x="89842" y="91803"/>
                    <a:pt x="0" y="120000"/>
                  </a:cubicBezTo>
                  <a:cubicBezTo>
                    <a:pt x="0" y="111584"/>
                    <a:pt x="0" y="111584"/>
                    <a:pt x="0" y="111584"/>
                  </a:cubicBezTo>
                  <a:cubicBezTo>
                    <a:pt x="80052" y="85573"/>
                    <a:pt x="103105" y="35300"/>
                    <a:pt x="108947" y="0"/>
                  </a:cubicBezTo>
                  <a:lnTo>
                    <a:pt x="120000" y="0"/>
                  </a:lnTo>
                  <a:close/>
                </a:path>
              </a:pathLst>
            </a:custGeom>
            <a:solidFill>
              <a:srgbClr val="93959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grpSp>
      <p:sp>
        <p:nvSpPr>
          <p:cNvPr id="132" name="Shape 132"/>
          <p:cNvSpPr>
            <a:spLocks noGrp="1"/>
          </p:cNvSpPr>
          <p:nvPr>
            <p:ph type="pic" idx="2"/>
          </p:nvPr>
        </p:nvSpPr>
        <p:spPr>
          <a:xfrm>
            <a:off x="0" y="0"/>
            <a:ext cx="4326000" cy="3241500"/>
          </a:xfrm>
          <a:prstGeom prst="rect">
            <a:avLst/>
          </a:prstGeom>
          <a:solidFill>
            <a:srgbClr val="5B0819"/>
          </a:solidFill>
          <a:ln>
            <a:noFill/>
          </a:ln>
        </p:spPr>
        <p:txBody>
          <a:bodyPr lIns="91425" tIns="91425" rIns="91425" bIns="91425" anchor="t" anchorCtr="0"/>
          <a:lstStyle>
            <a:lvl1pPr marL="0" marR="0" lvl="0" indent="0" algn="ctr" rtl="0">
              <a:lnSpc>
                <a:spcPct val="100000"/>
              </a:lnSpc>
              <a:spcBef>
                <a:spcPts val="0"/>
              </a:spcBef>
              <a:spcAft>
                <a:spcPts val="600"/>
              </a:spcAft>
              <a:buClr>
                <a:schemeClr val="dk1"/>
              </a:buClr>
              <a:buFont typeface="Arial"/>
              <a:buNone/>
              <a:defRPr sz="2000" b="0" i="0" u="none" strike="noStrike" cap="none">
                <a:solidFill>
                  <a:schemeClr val="lt1"/>
                </a:solidFill>
                <a:latin typeface="Arial"/>
                <a:ea typeface="Arial"/>
                <a:cs typeface="Arial"/>
                <a:sym typeface="Arial"/>
              </a:defRPr>
            </a:lvl1pPr>
            <a:lvl2pPr marL="457180" marR="0" lvl="1" indent="101620" algn="l" rtl="0">
              <a:lnSpc>
                <a:spcPct val="90000"/>
              </a:lnSpc>
              <a:spcBef>
                <a:spcPts val="0"/>
              </a:spcBef>
              <a:spcAft>
                <a:spcPts val="60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914360" marR="0" lvl="2" indent="101639"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3pPr>
            <a:lvl4pPr marL="1371542" marR="0" lvl="3" indent="101658"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4pPr>
            <a:lvl5pPr marL="1828723" marR="0" lvl="4" indent="101676"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5pPr>
            <a:lvl6pPr marL="2285904" marR="0" lvl="5" indent="101695"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743085" marR="0" lvl="6" indent="101714"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200266" marR="0" lvl="7" indent="10173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657447" marR="0" lvl="8" indent="10175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180975"/>
            <a:ext cx="8226300" cy="73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135" name="Shape 135"/>
          <p:cNvSpPr txBox="1">
            <a:spLocks noGrp="1"/>
          </p:cNvSpPr>
          <p:nvPr>
            <p:ph type="body" idx="1"/>
          </p:nvPr>
        </p:nvSpPr>
        <p:spPr>
          <a:xfrm>
            <a:off x="457200" y="1379537"/>
            <a:ext cx="8222100" cy="32544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6" name="Shape 136"/>
          <p:cNvSpPr txBox="1">
            <a:spLocks noGrp="1"/>
          </p:cNvSpPr>
          <p:nvPr>
            <p:ph type="sldNum" idx="12"/>
          </p:nvPr>
        </p:nvSpPr>
        <p:spPr>
          <a:xfrm>
            <a:off x="8760610" y="4869757"/>
            <a:ext cx="230998" cy="154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accent1"/>
              </a:buClr>
              <a:buSzPct val="25000"/>
              <a:buFont typeface="Arial"/>
              <a:buNone/>
            </a:pPr>
            <a:fld id="{00000000-1234-1234-1234-123412341234}" type="slidenum">
              <a:rPr lang="en-US" sz="800" b="0" i="0" u="none" strike="noStrike" cap="none">
                <a:solidFill>
                  <a:schemeClr val="accent1"/>
                </a:solidFill>
                <a:latin typeface="Arial"/>
                <a:ea typeface="Arial"/>
                <a:cs typeface="Arial"/>
                <a:sym typeface="Arial"/>
              </a:rPr>
              <a:t>‹#›</a:t>
            </a:fld>
            <a:endParaRPr lang="en-US" sz="800" b="0" i="0" u="none" strike="noStrike" cap="none">
              <a:solidFill>
                <a:schemeClr val="accent1"/>
              </a:solidFill>
              <a:latin typeface="Arial"/>
              <a:ea typeface="Arial"/>
              <a:cs typeface="Arial"/>
              <a:sym typeface="Arial"/>
            </a:endParaRPr>
          </a:p>
        </p:txBody>
      </p:sp>
      <p:sp>
        <p:nvSpPr>
          <p:cNvPr id="137" name="Shape 137"/>
          <p:cNvSpPr txBox="1">
            <a:spLocks noGrp="1"/>
          </p:cNvSpPr>
          <p:nvPr>
            <p:ph type="body" idx="2"/>
          </p:nvPr>
        </p:nvSpPr>
        <p:spPr>
          <a:xfrm>
            <a:off x="457200" y="4857750"/>
            <a:ext cx="6803998" cy="15239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800" b="0" i="0" u="none" strike="noStrike" cap="none">
                <a:solidFill>
                  <a:schemeClr val="accent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body" idx="3"/>
          </p:nvPr>
        </p:nvSpPr>
        <p:spPr>
          <a:xfrm>
            <a:off x="457200" y="4667253"/>
            <a:ext cx="6803998" cy="1523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600"/>
              </a:spcAft>
              <a:buClr>
                <a:schemeClr val="dk1"/>
              </a:buClr>
              <a:buFont typeface="Arial"/>
              <a:buNone/>
              <a:defRPr sz="900" b="0" i="0" u="none" strike="noStrike" cap="none">
                <a:solidFill>
                  <a:schemeClr val="dk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body" idx="4"/>
          </p:nvPr>
        </p:nvSpPr>
        <p:spPr>
          <a:xfrm>
            <a:off x="457200" y="918370"/>
            <a:ext cx="8229600" cy="2499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2"/>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wo Conten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180975"/>
            <a:ext cx="8226300" cy="73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142" name="Shape 142"/>
          <p:cNvSpPr txBox="1">
            <a:spLocks noGrp="1"/>
          </p:cNvSpPr>
          <p:nvPr>
            <p:ph type="sldNum" idx="12"/>
          </p:nvPr>
        </p:nvSpPr>
        <p:spPr>
          <a:xfrm>
            <a:off x="8760610" y="4869757"/>
            <a:ext cx="230998" cy="154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accent1"/>
              </a:buClr>
              <a:buSzPct val="25000"/>
              <a:buFont typeface="Arial"/>
              <a:buNone/>
            </a:pPr>
            <a:fld id="{00000000-1234-1234-1234-123412341234}" type="slidenum">
              <a:rPr lang="en-US" sz="800" b="0" i="0" u="none" strike="noStrike" cap="none">
                <a:solidFill>
                  <a:schemeClr val="accent1"/>
                </a:solidFill>
                <a:latin typeface="Arial"/>
                <a:ea typeface="Arial"/>
                <a:cs typeface="Arial"/>
                <a:sym typeface="Arial"/>
              </a:rPr>
              <a:t>‹#›</a:t>
            </a:fld>
            <a:endParaRPr lang="en-US" sz="800" b="0" i="0" u="none" strike="noStrike" cap="none">
              <a:solidFill>
                <a:schemeClr val="accent1"/>
              </a:solidFill>
              <a:latin typeface="Arial"/>
              <a:ea typeface="Arial"/>
              <a:cs typeface="Arial"/>
              <a:sym typeface="Arial"/>
            </a:endParaRPr>
          </a:p>
        </p:txBody>
      </p:sp>
      <p:sp>
        <p:nvSpPr>
          <p:cNvPr id="143" name="Shape 143"/>
          <p:cNvSpPr txBox="1">
            <a:spLocks noGrp="1"/>
          </p:cNvSpPr>
          <p:nvPr>
            <p:ph type="body" idx="1"/>
          </p:nvPr>
        </p:nvSpPr>
        <p:spPr>
          <a:xfrm>
            <a:off x="4710114" y="1379537"/>
            <a:ext cx="3973498" cy="31734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body" idx="2"/>
          </p:nvPr>
        </p:nvSpPr>
        <p:spPr>
          <a:xfrm>
            <a:off x="457200" y="1379537"/>
            <a:ext cx="3976800" cy="31734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5" name="Shape 145"/>
          <p:cNvSpPr txBox="1">
            <a:spLocks noGrp="1"/>
          </p:cNvSpPr>
          <p:nvPr>
            <p:ph type="body" idx="3"/>
          </p:nvPr>
        </p:nvSpPr>
        <p:spPr>
          <a:xfrm>
            <a:off x="457200" y="4857750"/>
            <a:ext cx="6803998" cy="15239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800" b="0" i="0" u="none" strike="noStrike" cap="none">
                <a:solidFill>
                  <a:schemeClr val="accent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6" name="Shape 146"/>
          <p:cNvSpPr txBox="1">
            <a:spLocks noGrp="1"/>
          </p:cNvSpPr>
          <p:nvPr>
            <p:ph type="body" idx="4"/>
          </p:nvPr>
        </p:nvSpPr>
        <p:spPr>
          <a:xfrm>
            <a:off x="457200" y="4667253"/>
            <a:ext cx="6803998" cy="1523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600"/>
              </a:spcAft>
              <a:buClr>
                <a:schemeClr val="dk1"/>
              </a:buClr>
              <a:buFont typeface="Arial"/>
              <a:buNone/>
              <a:defRPr sz="900" b="0" i="0" u="none" strike="noStrike" cap="none">
                <a:solidFill>
                  <a:schemeClr val="dk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7" name="Shape 147"/>
          <p:cNvSpPr txBox="1">
            <a:spLocks noGrp="1"/>
          </p:cNvSpPr>
          <p:nvPr>
            <p:ph type="body" idx="5"/>
          </p:nvPr>
        </p:nvSpPr>
        <p:spPr>
          <a:xfrm>
            <a:off x="457200" y="918370"/>
            <a:ext cx="8229600" cy="2499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2"/>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White Section Break">
    <p:spTree>
      <p:nvGrpSpPr>
        <p:cNvPr id="1" name="Shape 148"/>
        <p:cNvGrpSpPr/>
        <p:nvPr/>
      </p:nvGrpSpPr>
      <p:grpSpPr>
        <a:xfrm>
          <a:off x="0" y="0"/>
          <a:ext cx="0" cy="0"/>
          <a:chOff x="0" y="0"/>
          <a:chExt cx="0" cy="0"/>
        </a:xfrm>
      </p:grpSpPr>
      <p:pic>
        <p:nvPicPr>
          <p:cNvPr id="149" name="Shape 149"/>
          <p:cNvPicPr preferRelativeResize="0"/>
          <p:nvPr/>
        </p:nvPicPr>
        <p:blipFill rotWithShape="1">
          <a:blip r:embed="rId2">
            <a:alphaModFix/>
          </a:blip>
          <a:srcRect/>
          <a:stretch/>
        </p:blipFill>
        <p:spPr>
          <a:xfrm>
            <a:off x="2133600" y="2566988"/>
            <a:ext cx="681299" cy="705300"/>
          </a:xfrm>
          <a:prstGeom prst="rect">
            <a:avLst/>
          </a:prstGeom>
          <a:noFill/>
          <a:ln>
            <a:noFill/>
          </a:ln>
        </p:spPr>
      </p:pic>
      <p:sp>
        <p:nvSpPr>
          <p:cNvPr id="150" name="Shape 150"/>
          <p:cNvSpPr txBox="1">
            <a:spLocks noGrp="1"/>
          </p:cNvSpPr>
          <p:nvPr>
            <p:ph type="sldNum" idx="12"/>
          </p:nvPr>
        </p:nvSpPr>
        <p:spPr>
          <a:xfrm>
            <a:off x="8760610" y="4869757"/>
            <a:ext cx="230998" cy="154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accent1"/>
              </a:buClr>
              <a:buSzPct val="25000"/>
              <a:buFont typeface="Arial"/>
              <a:buNone/>
            </a:pPr>
            <a:fld id="{00000000-1234-1234-1234-123412341234}" type="slidenum">
              <a:rPr lang="en-US" sz="800" b="0" i="0" u="none" strike="noStrike" cap="none">
                <a:solidFill>
                  <a:schemeClr val="accent1"/>
                </a:solidFill>
                <a:latin typeface="Arial"/>
                <a:ea typeface="Arial"/>
                <a:cs typeface="Arial"/>
                <a:sym typeface="Arial"/>
              </a:rPr>
              <a:t>‹#›</a:t>
            </a:fld>
            <a:endParaRPr lang="en-US" sz="800" b="0" i="0" u="none" strike="noStrike" cap="none">
              <a:solidFill>
                <a:schemeClr val="accent1"/>
              </a:solidFill>
              <a:latin typeface="Arial"/>
              <a:ea typeface="Arial"/>
              <a:cs typeface="Arial"/>
              <a:sym typeface="Arial"/>
            </a:endParaRPr>
          </a:p>
        </p:txBody>
      </p:sp>
      <p:sp>
        <p:nvSpPr>
          <p:cNvPr id="151" name="Shape 151"/>
          <p:cNvSpPr txBox="1">
            <a:spLocks noGrp="1"/>
          </p:cNvSpPr>
          <p:nvPr>
            <p:ph type="body" idx="1"/>
          </p:nvPr>
        </p:nvSpPr>
        <p:spPr>
          <a:xfrm>
            <a:off x="2133600" y="3600450"/>
            <a:ext cx="6553200" cy="76198"/>
          </a:xfrm>
          <a:prstGeom prst="rect">
            <a:avLst/>
          </a:prstGeom>
          <a:noFill/>
          <a:ln w="9525" cap="flat" cmpd="sng">
            <a:solidFill>
              <a:schemeClr val="accent1">
                <a:alpha val="80000"/>
              </a:schemeClr>
            </a:solidFill>
            <a:prstDash val="solid"/>
            <a:round/>
            <a:headEnd type="none" w="med" len="med"/>
            <a:tailEnd type="none" w="med" len="med"/>
          </a:ln>
        </p:spPr>
        <p:txBody>
          <a:bodyPr lIns="91425" tIns="91425" rIns="91425" bIns="91425" anchor="t" anchorCtr="0"/>
          <a:lstStyle>
            <a:lvl1pPr marL="0" marR="0" lvl="0" indent="381000" algn="l" rtl="0">
              <a:lnSpc>
                <a:spcPct val="90000"/>
              </a:lnSpc>
              <a:spcBef>
                <a:spcPts val="0"/>
              </a:spcBef>
              <a:spcAft>
                <a:spcPts val="0"/>
              </a:spcAft>
              <a:buClr>
                <a:schemeClr val="dk2"/>
              </a:buClr>
              <a:buSzPct val="100000"/>
              <a:buFont typeface="Arial"/>
              <a:buChar char="​"/>
              <a:defRPr sz="3000" b="0" i="0" u="none" strike="noStrike" cap="none">
                <a:solidFill>
                  <a:schemeClr val="dk2"/>
                </a:solidFill>
                <a:latin typeface="Arial"/>
                <a:ea typeface="Arial"/>
                <a:cs typeface="Arial"/>
                <a:sym typeface="Arial"/>
              </a:defRPr>
            </a:lvl1pPr>
            <a:lvl2pPr marL="0" marR="0" lvl="1" indent="177800" algn="l" rtl="0">
              <a:lnSpc>
                <a:spcPct val="90000"/>
              </a:lnSpc>
              <a:spcBef>
                <a:spcPts val="310"/>
              </a:spcBef>
              <a:spcAft>
                <a:spcPts val="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k">
    <p:spTree>
      <p:nvGrpSpPr>
        <p:cNvPr id="1" name="Shape 152"/>
        <p:cNvGrpSpPr/>
        <p:nvPr/>
      </p:nvGrpSpPr>
      <p:grpSpPr>
        <a:xfrm>
          <a:off x="0" y="0"/>
          <a:ext cx="0" cy="0"/>
          <a:chOff x="0" y="0"/>
          <a:chExt cx="0" cy="0"/>
        </a:xfrm>
      </p:grpSpPr>
      <p:sp>
        <p:nvSpPr>
          <p:cNvPr id="153" name="Shape 153"/>
          <p:cNvSpPr txBox="1">
            <a:spLocks noGrp="1"/>
          </p:cNvSpPr>
          <p:nvPr>
            <p:ph type="sldNum" idx="12"/>
          </p:nvPr>
        </p:nvSpPr>
        <p:spPr>
          <a:xfrm>
            <a:off x="8760610" y="4869757"/>
            <a:ext cx="230998" cy="154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accent1"/>
              </a:buClr>
              <a:buSzPct val="25000"/>
              <a:buFont typeface="Arial"/>
              <a:buNone/>
            </a:pPr>
            <a:fld id="{00000000-1234-1234-1234-123412341234}" type="slidenum">
              <a:rPr lang="en-US" sz="800" b="0" i="0" u="none" strike="noStrike" cap="none">
                <a:solidFill>
                  <a:schemeClr val="accent1"/>
                </a:solidFill>
                <a:latin typeface="Arial"/>
                <a:ea typeface="Arial"/>
                <a:cs typeface="Arial"/>
                <a:sym typeface="Arial"/>
              </a:rPr>
              <a:t>‹#›</a:t>
            </a:fld>
            <a:endParaRPr lang="en-US" sz="800" b="0" i="0" u="none" strike="noStrike" cap="none">
              <a:solidFill>
                <a:schemeClr val="accent1"/>
              </a:solidFill>
              <a:latin typeface="Arial"/>
              <a:ea typeface="Arial"/>
              <a:cs typeface="Arial"/>
              <a:sym typeface="Arial"/>
            </a:endParaRPr>
          </a:p>
        </p:txBody>
      </p:sp>
      <p:sp>
        <p:nvSpPr>
          <p:cNvPr id="154" name="Shape 154"/>
          <p:cNvSpPr txBox="1">
            <a:spLocks noGrp="1"/>
          </p:cNvSpPr>
          <p:nvPr>
            <p:ph type="body" idx="1"/>
          </p:nvPr>
        </p:nvSpPr>
        <p:spPr>
          <a:xfrm>
            <a:off x="457199" y="4857750"/>
            <a:ext cx="6802499" cy="15239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800" b="0" i="0" u="none" strike="noStrike" cap="none">
                <a:solidFill>
                  <a:schemeClr val="accent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body" idx="2"/>
          </p:nvPr>
        </p:nvSpPr>
        <p:spPr>
          <a:xfrm>
            <a:off x="457200" y="4667253"/>
            <a:ext cx="6803998" cy="1523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600"/>
              </a:spcAft>
              <a:buClr>
                <a:schemeClr val="dk1"/>
              </a:buClr>
              <a:buFont typeface="Arial"/>
              <a:buNone/>
              <a:defRPr sz="900" b="0" i="0" u="none" strike="noStrike" cap="none">
                <a:solidFill>
                  <a:schemeClr val="dk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Open/Close Intel">
    <p:spTree>
      <p:nvGrpSpPr>
        <p:cNvPr id="1" name="Shape 156"/>
        <p:cNvGrpSpPr/>
        <p:nvPr/>
      </p:nvGrpSpPr>
      <p:grpSpPr>
        <a:xfrm>
          <a:off x="0" y="0"/>
          <a:ext cx="0" cy="0"/>
          <a:chOff x="0" y="0"/>
          <a:chExt cx="0" cy="0"/>
        </a:xfrm>
      </p:grpSpPr>
      <p:pic>
        <p:nvPicPr>
          <p:cNvPr id="157" name="Shape 157"/>
          <p:cNvPicPr preferRelativeResize="0"/>
          <p:nvPr/>
        </p:nvPicPr>
        <p:blipFill rotWithShape="1">
          <a:blip r:embed="rId2">
            <a:alphaModFix/>
          </a:blip>
          <a:srcRect/>
          <a:stretch/>
        </p:blipFill>
        <p:spPr>
          <a:xfrm>
            <a:off x="2551925" y="2012950"/>
            <a:ext cx="4040099" cy="1117500"/>
          </a:xfrm>
          <a:prstGeom prst="rect">
            <a:avLst/>
          </a:prstGeom>
          <a:noFill/>
          <a:ln>
            <a:noFill/>
          </a:ln>
        </p:spPr>
      </p:pic>
      <p:sp>
        <p:nvSpPr>
          <p:cNvPr id="158" name="Shape 158"/>
          <p:cNvSpPr/>
          <p:nvPr/>
        </p:nvSpPr>
        <p:spPr>
          <a:xfrm>
            <a:off x="7620000" y="4629150"/>
            <a:ext cx="1143000" cy="5144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Large Bullet Content">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457200" y="918370"/>
            <a:ext cx="8229600" cy="2499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2"/>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0" name="Shape 360"/>
          <p:cNvSpPr txBox="1">
            <a:spLocks noGrp="1"/>
          </p:cNvSpPr>
          <p:nvPr>
            <p:ph type="title"/>
          </p:nvPr>
        </p:nvSpPr>
        <p:spPr>
          <a:xfrm>
            <a:off x="457200" y="180975"/>
            <a:ext cx="8226300" cy="73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Font typeface="Arial"/>
              <a:buNone/>
              <a:defRPr sz="1800"/>
            </a:lvl2pPr>
            <a:lvl3pPr marL="0" marR="0" lvl="2" indent="0" algn="l" rtl="0">
              <a:spcBef>
                <a:spcPts val="0"/>
              </a:spcBef>
              <a:buFont typeface="Arial"/>
              <a:buNone/>
              <a:defRPr sz="1800"/>
            </a:lvl3pPr>
            <a:lvl4pPr marL="0" marR="0" lvl="3" indent="0" algn="l" rtl="0">
              <a:spcBef>
                <a:spcPts val="0"/>
              </a:spcBef>
              <a:buFont typeface="Arial"/>
              <a:buNone/>
              <a:defRPr sz="1800"/>
            </a:lvl4pPr>
            <a:lvl5pPr marL="0" marR="0" lvl="4" indent="0" algn="l" rtl="0">
              <a:spcBef>
                <a:spcPts val="0"/>
              </a:spcBef>
              <a:buFont typeface="Arial"/>
              <a:buNone/>
              <a:defRPr sz="1800"/>
            </a:lvl5pPr>
            <a:lvl6pPr marL="0" marR="0" lvl="5" indent="0" algn="l" rtl="0">
              <a:spcBef>
                <a:spcPts val="0"/>
              </a:spcBef>
              <a:buFont typeface="Arial"/>
              <a:buNone/>
              <a:defRPr sz="1800"/>
            </a:lvl6pPr>
            <a:lvl7pPr marL="0" marR="0" lvl="6" indent="0" algn="l" rtl="0">
              <a:spcBef>
                <a:spcPts val="0"/>
              </a:spcBef>
              <a:buFont typeface="Arial"/>
              <a:buNone/>
              <a:defRPr sz="1800"/>
            </a:lvl7pPr>
            <a:lvl8pPr marL="0" marR="0" lvl="7" indent="0" algn="l" rtl="0">
              <a:spcBef>
                <a:spcPts val="0"/>
              </a:spcBef>
              <a:buFont typeface="Arial"/>
              <a:buNone/>
              <a:defRPr sz="1800"/>
            </a:lvl8pPr>
            <a:lvl9pPr marL="0" marR="0" lvl="8" indent="0" algn="l" rtl="0">
              <a:spcBef>
                <a:spcPts val="0"/>
              </a:spcBef>
              <a:buFont typeface="Arial"/>
              <a:buNone/>
              <a:defRPr sz="1800"/>
            </a:lvl9pPr>
          </a:lstStyle>
          <a:p>
            <a:endParaRPr/>
          </a:p>
        </p:txBody>
      </p:sp>
      <p:sp>
        <p:nvSpPr>
          <p:cNvPr id="361" name="Shape 361"/>
          <p:cNvSpPr txBox="1">
            <a:spLocks noGrp="1"/>
          </p:cNvSpPr>
          <p:nvPr>
            <p:ph type="body" idx="2"/>
          </p:nvPr>
        </p:nvSpPr>
        <p:spPr>
          <a:xfrm>
            <a:off x="457200" y="1379537"/>
            <a:ext cx="8222100" cy="32544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2" name="Shape 362"/>
          <p:cNvSpPr txBox="1">
            <a:spLocks noGrp="1"/>
          </p:cNvSpPr>
          <p:nvPr>
            <p:ph type="sldNum" idx="12"/>
          </p:nvPr>
        </p:nvSpPr>
        <p:spPr>
          <a:xfrm>
            <a:off x="8760610" y="4869757"/>
            <a:ext cx="230998" cy="154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accent1"/>
              </a:buClr>
              <a:buSzPct val="25000"/>
              <a:buFont typeface="Arial"/>
              <a:buNone/>
            </a:pPr>
            <a:fld id="{00000000-1234-1234-1234-123412341234}" type="slidenum">
              <a:rPr lang="en-US" sz="800" b="0" i="0" u="none" strike="noStrike" cap="none">
                <a:solidFill>
                  <a:schemeClr val="accent1"/>
                </a:solidFill>
                <a:latin typeface="Arial"/>
                <a:ea typeface="Arial"/>
                <a:cs typeface="Arial"/>
                <a:sym typeface="Arial"/>
              </a:rPr>
              <a:t>‹#›</a:t>
            </a:fld>
            <a:endParaRPr lang="en-US" sz="800" b="0" i="0" u="none" strike="noStrike" cap="none">
              <a:solidFill>
                <a:schemeClr val="accent1"/>
              </a:solidFill>
              <a:latin typeface="Arial"/>
              <a:ea typeface="Arial"/>
              <a:cs typeface="Arial"/>
              <a:sym typeface="Arial"/>
            </a:endParaRPr>
          </a:p>
        </p:txBody>
      </p:sp>
      <p:sp>
        <p:nvSpPr>
          <p:cNvPr id="363" name="Shape 363"/>
          <p:cNvSpPr txBox="1">
            <a:spLocks noGrp="1"/>
          </p:cNvSpPr>
          <p:nvPr>
            <p:ph type="body" idx="3"/>
          </p:nvPr>
        </p:nvSpPr>
        <p:spPr>
          <a:xfrm>
            <a:off x="457200" y="4857750"/>
            <a:ext cx="6802499" cy="15239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800" b="0" i="0" u="none" strike="noStrike" cap="none">
                <a:solidFill>
                  <a:schemeClr val="accent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4" name="Shape 364"/>
          <p:cNvSpPr txBox="1">
            <a:spLocks noGrp="1"/>
          </p:cNvSpPr>
          <p:nvPr>
            <p:ph type="body" idx="4"/>
          </p:nvPr>
        </p:nvSpPr>
        <p:spPr>
          <a:xfrm>
            <a:off x="457200" y="4667253"/>
            <a:ext cx="6803998" cy="1523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600"/>
              </a:spcAft>
              <a:buClr>
                <a:schemeClr val="dk1"/>
              </a:buClr>
              <a:buFont typeface="Arial"/>
              <a:buNone/>
              <a:defRPr sz="900" b="0" i="0" u="none" strike="noStrike" cap="none">
                <a:solidFill>
                  <a:schemeClr val="dk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p:bg>
      <p:bgPr>
        <a:solidFill>
          <a:schemeClr val="lt1"/>
        </a:solidFill>
        <a:effectLst/>
      </p:bgPr>
    </p:bg>
    <p:spTree>
      <p:nvGrpSpPr>
        <p:cNvPr id="1" name="Shape 365"/>
        <p:cNvGrpSpPr/>
        <p:nvPr/>
      </p:nvGrpSpPr>
      <p:grpSpPr>
        <a:xfrm>
          <a:off x="0" y="0"/>
          <a:ext cx="0" cy="0"/>
          <a:chOff x="0" y="0"/>
          <a:chExt cx="0" cy="0"/>
        </a:xfrm>
      </p:grpSpPr>
      <p:grpSp>
        <p:nvGrpSpPr>
          <p:cNvPr id="366" name="Shape 366"/>
          <p:cNvGrpSpPr/>
          <p:nvPr/>
        </p:nvGrpSpPr>
        <p:grpSpPr>
          <a:xfrm>
            <a:off x="4526565" y="-14288"/>
            <a:ext cx="4617502" cy="4380023"/>
            <a:chOff x="4526564" y="0"/>
            <a:chExt cx="4617502" cy="4380023"/>
          </a:xfrm>
        </p:grpSpPr>
        <p:sp>
          <p:nvSpPr>
            <p:cNvPr id="367" name="Shape 367"/>
            <p:cNvSpPr/>
            <p:nvPr/>
          </p:nvSpPr>
          <p:spPr>
            <a:xfrm>
              <a:off x="7000867" y="1320624"/>
              <a:ext cx="2143199" cy="3059399"/>
            </a:xfrm>
            <a:custGeom>
              <a:avLst/>
              <a:gdLst/>
              <a:ahLst/>
              <a:cxnLst/>
              <a:rect l="0" t="0" r="0" b="0"/>
              <a:pathLst>
                <a:path w="120000" h="120000" extrusionOk="0">
                  <a:moveTo>
                    <a:pt x="120000" y="0"/>
                  </a:moveTo>
                  <a:cubicBezTo>
                    <a:pt x="120000" y="31446"/>
                    <a:pt x="120000" y="31446"/>
                    <a:pt x="120000" y="31446"/>
                  </a:cubicBezTo>
                  <a:cubicBezTo>
                    <a:pt x="101856" y="64654"/>
                    <a:pt x="66826" y="98742"/>
                    <a:pt x="0" y="120000"/>
                  </a:cubicBezTo>
                  <a:cubicBezTo>
                    <a:pt x="0" y="110314"/>
                    <a:pt x="0" y="110314"/>
                    <a:pt x="0" y="110314"/>
                  </a:cubicBezTo>
                  <a:cubicBezTo>
                    <a:pt x="78143" y="84654"/>
                    <a:pt x="108682" y="38364"/>
                    <a:pt x="120000" y="0"/>
                  </a:cubicBezTo>
                  <a:close/>
                </a:path>
              </a:pathLst>
            </a:custGeom>
            <a:solidFill>
              <a:srgbClr val="93959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368" name="Shape 368"/>
            <p:cNvSpPr/>
            <p:nvPr/>
          </p:nvSpPr>
          <p:spPr>
            <a:xfrm>
              <a:off x="4526564" y="0"/>
              <a:ext cx="2474400" cy="4380000"/>
            </a:xfrm>
            <a:custGeom>
              <a:avLst/>
              <a:gdLst/>
              <a:ahLst/>
              <a:cxnLst/>
              <a:rect l="0" t="0" r="0" b="0"/>
              <a:pathLst>
                <a:path w="120000" h="120000" extrusionOk="0">
                  <a:moveTo>
                    <a:pt x="120000" y="113235"/>
                  </a:moveTo>
                  <a:cubicBezTo>
                    <a:pt x="120000" y="113235"/>
                    <a:pt x="120000" y="113235"/>
                    <a:pt x="120000" y="119999"/>
                  </a:cubicBezTo>
                  <a:cubicBezTo>
                    <a:pt x="12279" y="92415"/>
                    <a:pt x="0" y="33294"/>
                    <a:pt x="0" y="6149"/>
                  </a:cubicBezTo>
                  <a:cubicBezTo>
                    <a:pt x="0" y="3865"/>
                    <a:pt x="0" y="1756"/>
                    <a:pt x="155" y="0"/>
                  </a:cubicBezTo>
                  <a:cubicBezTo>
                    <a:pt x="11036" y="0"/>
                    <a:pt x="11036" y="0"/>
                    <a:pt x="11036" y="0"/>
                  </a:cubicBezTo>
                  <a:cubicBezTo>
                    <a:pt x="10880" y="1756"/>
                    <a:pt x="10880" y="3777"/>
                    <a:pt x="10880" y="6149"/>
                  </a:cubicBezTo>
                  <a:cubicBezTo>
                    <a:pt x="10880" y="32415"/>
                    <a:pt x="23160" y="87584"/>
                    <a:pt x="120000" y="113235"/>
                  </a:cubicBezTo>
                  <a:close/>
                </a:path>
              </a:pathLst>
            </a:custGeom>
            <a:solidFill>
              <a:srgbClr val="B1BAB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grpSp>
      <p:pic>
        <p:nvPicPr>
          <p:cNvPr id="369" name="Shape 369"/>
          <p:cNvPicPr preferRelativeResize="0"/>
          <p:nvPr/>
        </p:nvPicPr>
        <p:blipFill rotWithShape="1">
          <a:blip r:embed="rId2">
            <a:alphaModFix/>
          </a:blip>
          <a:srcRect/>
          <a:stretch/>
        </p:blipFill>
        <p:spPr>
          <a:xfrm>
            <a:off x="459500" y="2155508"/>
            <a:ext cx="681299" cy="705300"/>
          </a:xfrm>
          <a:prstGeom prst="rect">
            <a:avLst/>
          </a:prstGeom>
          <a:noFill/>
          <a:ln>
            <a:noFill/>
          </a:ln>
        </p:spPr>
      </p:pic>
      <p:cxnSp>
        <p:nvCxnSpPr>
          <p:cNvPr id="370" name="Shape 370"/>
          <p:cNvCxnSpPr/>
          <p:nvPr/>
        </p:nvCxnSpPr>
        <p:spPr>
          <a:xfrm>
            <a:off x="457200" y="4493894"/>
            <a:ext cx="6529500" cy="0"/>
          </a:xfrm>
          <a:prstGeom prst="straightConnector1">
            <a:avLst/>
          </a:prstGeom>
          <a:noFill/>
          <a:ln w="9525" cap="flat" cmpd="sng">
            <a:solidFill>
              <a:schemeClr val="accent1">
                <a:alpha val="29019"/>
              </a:schemeClr>
            </a:solidFill>
            <a:prstDash val="solid"/>
            <a:round/>
            <a:headEnd type="none" w="med" len="med"/>
            <a:tailEnd type="none" w="med" len="med"/>
          </a:ln>
        </p:spPr>
      </p:cxnSp>
      <p:sp>
        <p:nvSpPr>
          <p:cNvPr id="371" name="Shape 371"/>
          <p:cNvSpPr txBox="1">
            <a:spLocks noGrp="1"/>
          </p:cNvSpPr>
          <p:nvPr>
            <p:ph type="body" idx="1"/>
          </p:nvPr>
        </p:nvSpPr>
        <p:spPr>
          <a:xfrm>
            <a:off x="457200" y="4560094"/>
            <a:ext cx="4827600" cy="3120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0"/>
              </a:spcAft>
              <a:buClr>
                <a:schemeClr val="dk1"/>
              </a:buClr>
              <a:buFont typeface="Arial"/>
              <a:buNone/>
              <a:defRPr sz="1400" b="0" i="0" u="none" strike="noStrike" cap="none">
                <a:solidFill>
                  <a:schemeClr val="accent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dk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dk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dk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2" name="Shape 372"/>
          <p:cNvSpPr txBox="1">
            <a:spLocks noGrp="1"/>
          </p:cNvSpPr>
          <p:nvPr>
            <p:ph type="body" idx="2"/>
          </p:nvPr>
        </p:nvSpPr>
        <p:spPr>
          <a:xfrm>
            <a:off x="457981" y="3155291"/>
            <a:ext cx="4826699" cy="1169099"/>
          </a:xfrm>
          <a:prstGeom prst="rect">
            <a:avLst/>
          </a:prstGeom>
          <a:noFill/>
          <a:ln w="9525" cap="flat" cmpd="sng">
            <a:solidFill>
              <a:schemeClr val="accent1">
                <a:alpha val="29019"/>
              </a:schemeClr>
            </a:solidFill>
            <a:prstDash val="solid"/>
            <a:round/>
            <a:headEnd type="none" w="med" len="med"/>
            <a:tailEnd type="none" w="med" len="med"/>
          </a:ln>
        </p:spPr>
        <p:txBody>
          <a:bodyPr lIns="91425" tIns="91425" rIns="91425" bIns="91425" anchor="t" anchorCtr="0"/>
          <a:lstStyle>
            <a:lvl1pPr marL="0" marR="0" lvl="0" indent="495300" algn="l" rtl="0">
              <a:lnSpc>
                <a:spcPct val="90000"/>
              </a:lnSpc>
              <a:spcBef>
                <a:spcPts val="0"/>
              </a:spcBef>
              <a:spcAft>
                <a:spcPts val="0"/>
              </a:spcAft>
              <a:buClr>
                <a:schemeClr val="dk2"/>
              </a:buClr>
              <a:buSzPct val="100000"/>
              <a:buFont typeface="Arial"/>
              <a:buChar char="​"/>
              <a:defRPr sz="2600" b="0" i="0" u="none" strike="noStrike" cap="none">
                <a:solidFill>
                  <a:schemeClr val="dk2"/>
                </a:solidFill>
                <a:latin typeface="Arial"/>
                <a:ea typeface="Arial"/>
                <a:cs typeface="Arial"/>
                <a:sym typeface="Arial"/>
              </a:defRPr>
            </a:lvl1pPr>
            <a:lvl2pPr marL="0" marR="0" lvl="1" indent="0" algn="l" rtl="0">
              <a:lnSpc>
                <a:spcPct val="90000"/>
              </a:lnSpc>
              <a:spcBef>
                <a:spcPts val="31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373" name="Shape 373"/>
          <p:cNvCxnSpPr/>
          <p:nvPr/>
        </p:nvCxnSpPr>
        <p:spPr>
          <a:xfrm>
            <a:off x="9144000" y="1376440"/>
            <a:ext cx="304798" cy="0"/>
          </a:xfrm>
          <a:prstGeom prst="straightConnector1">
            <a:avLst/>
          </a:prstGeom>
          <a:noFill/>
          <a:ln w="9525" cap="flat" cmpd="sng">
            <a:solidFill>
              <a:schemeClr val="lt1"/>
            </a:solidFill>
            <a:prstDash val="solid"/>
            <a:round/>
            <a:headEnd type="stealth" w="med" len="med"/>
            <a:tailEnd type="none" w="med" len="med"/>
          </a:ln>
        </p:spPr>
      </p:cxnSp>
      <p:sp>
        <p:nvSpPr>
          <p:cNvPr id="374" name="Shape 374"/>
          <p:cNvSpPr txBox="1"/>
          <p:nvPr/>
        </p:nvSpPr>
        <p:spPr>
          <a:xfrm>
            <a:off x="9483435" y="1323337"/>
            <a:ext cx="422700" cy="110699"/>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Top of Content Box Line</a:t>
            </a:r>
          </a:p>
        </p:txBody>
      </p:sp>
      <p:cxnSp>
        <p:nvCxnSpPr>
          <p:cNvPr id="375" name="Shape 375"/>
          <p:cNvCxnSpPr/>
          <p:nvPr/>
        </p:nvCxnSpPr>
        <p:spPr>
          <a:xfrm>
            <a:off x="9144000" y="1104978"/>
            <a:ext cx="304798" cy="0"/>
          </a:xfrm>
          <a:prstGeom prst="straightConnector1">
            <a:avLst/>
          </a:prstGeom>
          <a:noFill/>
          <a:ln w="9525" cap="flat" cmpd="sng">
            <a:solidFill>
              <a:schemeClr val="lt1"/>
            </a:solidFill>
            <a:prstDash val="solid"/>
            <a:round/>
            <a:headEnd type="stealth" w="med" len="med"/>
            <a:tailEnd type="none" w="med" len="med"/>
          </a:ln>
        </p:spPr>
      </p:cxnSp>
      <p:sp>
        <p:nvSpPr>
          <p:cNvPr id="376" name="Shape 376"/>
          <p:cNvSpPr txBox="1"/>
          <p:nvPr/>
        </p:nvSpPr>
        <p:spPr>
          <a:xfrm>
            <a:off x="9483435" y="1079575"/>
            <a:ext cx="422700" cy="55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Subtitle Line</a:t>
            </a:r>
          </a:p>
        </p:txBody>
      </p:sp>
      <p:cxnSp>
        <p:nvCxnSpPr>
          <p:cNvPr id="377" name="Shape 377"/>
          <p:cNvCxnSpPr/>
          <p:nvPr/>
        </p:nvCxnSpPr>
        <p:spPr>
          <a:xfrm>
            <a:off x="9144000" y="820815"/>
            <a:ext cx="304798" cy="0"/>
          </a:xfrm>
          <a:prstGeom prst="straightConnector1">
            <a:avLst/>
          </a:prstGeom>
          <a:noFill/>
          <a:ln w="9525" cap="flat" cmpd="sng">
            <a:solidFill>
              <a:schemeClr val="lt1"/>
            </a:solidFill>
            <a:prstDash val="solid"/>
            <a:round/>
            <a:headEnd type="stealth" w="med" len="med"/>
            <a:tailEnd type="none" w="med" len="med"/>
          </a:ln>
        </p:spPr>
      </p:cxnSp>
      <p:sp>
        <p:nvSpPr>
          <p:cNvPr id="378" name="Shape 378"/>
          <p:cNvSpPr txBox="1"/>
          <p:nvPr/>
        </p:nvSpPr>
        <p:spPr>
          <a:xfrm>
            <a:off x="9483435" y="795414"/>
            <a:ext cx="422700" cy="55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Title Line</a:t>
            </a:r>
          </a:p>
        </p:txBody>
      </p:sp>
      <p:cxnSp>
        <p:nvCxnSpPr>
          <p:cNvPr id="379" name="Shape 379"/>
          <p:cNvCxnSpPr/>
          <p:nvPr/>
        </p:nvCxnSpPr>
        <p:spPr>
          <a:xfrm rot="-5400000">
            <a:off x="8534398" y="-152398"/>
            <a:ext cx="304798" cy="0"/>
          </a:xfrm>
          <a:prstGeom prst="straightConnector1">
            <a:avLst/>
          </a:prstGeom>
          <a:noFill/>
          <a:ln w="9525" cap="flat" cmpd="sng">
            <a:solidFill>
              <a:schemeClr val="lt1"/>
            </a:solidFill>
            <a:prstDash val="solid"/>
            <a:round/>
            <a:headEnd type="stealth" w="med" len="med"/>
            <a:tailEnd type="none" w="med" len="med"/>
          </a:ln>
        </p:spPr>
      </p:cxnSp>
      <p:sp>
        <p:nvSpPr>
          <p:cNvPr id="380" name="Shape 380"/>
          <p:cNvSpPr txBox="1"/>
          <p:nvPr/>
        </p:nvSpPr>
        <p:spPr>
          <a:xfrm>
            <a:off x="8475517" y="-422031"/>
            <a:ext cx="422700" cy="55500"/>
          </a:xfrm>
          <a:prstGeom prst="rect">
            <a:avLst/>
          </a:prstGeom>
          <a:noFill/>
          <a:ln>
            <a:noFill/>
          </a:ln>
        </p:spPr>
        <p:txBody>
          <a:bodyPr lIns="0" tIns="0" rIns="0" bIns="0" anchor="ctr" anchorCtr="0">
            <a:noAutofit/>
          </a:bodyPr>
          <a:lstStyle/>
          <a:p>
            <a:pPr marL="0" marR="0" lvl="0" indent="0" algn="r"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Right Margin Line</a:t>
            </a:r>
          </a:p>
        </p:txBody>
      </p:sp>
      <p:sp>
        <p:nvSpPr>
          <p:cNvPr id="381" name="Shape 381"/>
          <p:cNvSpPr>
            <a:spLocks noGrp="1"/>
          </p:cNvSpPr>
          <p:nvPr>
            <p:ph type="pic" idx="3"/>
          </p:nvPr>
        </p:nvSpPr>
        <p:spPr>
          <a:xfrm>
            <a:off x="4745735" y="0"/>
            <a:ext cx="4398298" cy="4133098"/>
          </a:xfrm>
          <a:prstGeom prst="rect">
            <a:avLst/>
          </a:prstGeom>
          <a:solidFill>
            <a:srgbClr val="5B0819"/>
          </a:solidFill>
          <a:ln>
            <a:noFill/>
          </a:ln>
        </p:spPr>
        <p:txBody>
          <a:bodyPr lIns="91425" tIns="91425" rIns="91425" bIns="91425" anchor="ctr" anchorCtr="0"/>
          <a:lstStyle>
            <a:lvl1pPr marL="0" marR="0" lvl="0" indent="0" algn="ctr" rtl="0">
              <a:lnSpc>
                <a:spcPct val="90000"/>
              </a:lnSpc>
              <a:spcBef>
                <a:spcPts val="0"/>
              </a:spcBef>
              <a:spcAft>
                <a:spcPts val="600"/>
              </a:spcAft>
              <a:buClr>
                <a:schemeClr val="dk1"/>
              </a:buClr>
              <a:buFont typeface="Arial"/>
              <a:buNone/>
              <a:defRPr sz="2000" b="0" i="0" u="none" strike="noStrike" cap="none">
                <a:solidFill>
                  <a:schemeClr val="lt1"/>
                </a:solidFill>
                <a:latin typeface="Arial"/>
                <a:ea typeface="Arial"/>
                <a:cs typeface="Arial"/>
                <a:sym typeface="Arial"/>
              </a:defRPr>
            </a:lvl1pPr>
            <a:lvl2pPr marL="457179" marR="0" lvl="1" indent="203220" algn="l" rtl="0">
              <a:lnSpc>
                <a:spcPct val="90000"/>
              </a:lnSpc>
              <a:spcBef>
                <a:spcPts val="0"/>
              </a:spcBef>
              <a:spcAft>
                <a:spcPts val="60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914360" marR="0" lvl="2" indent="203240"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3pPr>
            <a:lvl4pPr marL="1371541" marR="0" lvl="3" indent="203259"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4pPr>
            <a:lvl5pPr marL="1828721" marR="0" lvl="4" indent="203278"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5pPr>
            <a:lvl6pPr marL="2285903" marR="0" lvl="5" indent="203297"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743084" marR="0" lvl="6" indent="203316"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200266" marR="0" lvl="7" indent="20333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657447" marR="0" lvl="8" indent="20335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2" name="Shape 382"/>
          <p:cNvSpPr txBox="1">
            <a:spLocks noGrp="1"/>
          </p:cNvSpPr>
          <p:nvPr>
            <p:ph type="body" idx="4"/>
          </p:nvPr>
        </p:nvSpPr>
        <p:spPr>
          <a:xfrm>
            <a:off x="457200" y="4857750"/>
            <a:ext cx="4827900" cy="15239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700" b="0" i="0" u="none" strike="noStrike" cap="none">
                <a:solidFill>
                  <a:schemeClr val="accent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3" name="Shape 383"/>
          <p:cNvSpPr/>
          <p:nvPr/>
        </p:nvSpPr>
        <p:spPr>
          <a:xfrm>
            <a:off x="7620000" y="4629150"/>
            <a:ext cx="1143000" cy="5144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384" name="Shape 384"/>
          <p:cNvSpPr txBox="1"/>
          <p:nvPr/>
        </p:nvSpPr>
        <p:spPr>
          <a:xfrm>
            <a:off x="7261225" y="4629151"/>
            <a:ext cx="1361398" cy="381000"/>
          </a:xfrm>
          <a:prstGeom prst="rect">
            <a:avLst/>
          </a:prstGeom>
          <a:blipFill rotWithShape="1">
            <a:blip r:embed="rId3">
              <a:alphaModFix/>
            </a:blip>
            <a:tile tx="0" ty="0" sx="18998" sy="18998" flip="none" algn="tl"/>
          </a:blip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US" sz="200" b="0" i="0" u="none" strike="noStrike" cap="none">
                <a:solidFill>
                  <a:schemeClr val="lt1"/>
                </a:solidFill>
                <a:latin typeface="Arial"/>
                <a:ea typeface="Arial"/>
                <a:cs typeface="Arial"/>
                <a:sym typeface="Arial"/>
              </a:rPr>
              <a: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Slide 3">
    <p:bg>
      <p:bgPr>
        <a:solidFill>
          <a:schemeClr val="lt1"/>
        </a:solidFill>
        <a:effectLst/>
      </p:bgPr>
    </p:bg>
    <p:spTree>
      <p:nvGrpSpPr>
        <p:cNvPr id="1" name="Shape 385"/>
        <p:cNvGrpSpPr/>
        <p:nvPr/>
      </p:nvGrpSpPr>
      <p:grpSpPr>
        <a:xfrm>
          <a:off x="0" y="0"/>
          <a:ext cx="0" cy="0"/>
          <a:chOff x="0" y="0"/>
          <a:chExt cx="0" cy="0"/>
        </a:xfrm>
      </p:grpSpPr>
      <p:cxnSp>
        <p:nvCxnSpPr>
          <p:cNvPr id="386" name="Shape 386"/>
          <p:cNvCxnSpPr/>
          <p:nvPr/>
        </p:nvCxnSpPr>
        <p:spPr>
          <a:xfrm>
            <a:off x="457200" y="4493894"/>
            <a:ext cx="7010400" cy="0"/>
          </a:xfrm>
          <a:prstGeom prst="straightConnector1">
            <a:avLst/>
          </a:prstGeom>
          <a:noFill/>
          <a:ln w="9525" cap="flat" cmpd="sng">
            <a:solidFill>
              <a:schemeClr val="accent1">
                <a:alpha val="29019"/>
              </a:schemeClr>
            </a:solidFill>
            <a:prstDash val="solid"/>
            <a:round/>
            <a:headEnd type="none" w="med" len="med"/>
            <a:tailEnd type="none" w="med" len="med"/>
          </a:ln>
        </p:spPr>
      </p:cxnSp>
      <p:sp>
        <p:nvSpPr>
          <p:cNvPr id="387" name="Shape 387"/>
          <p:cNvSpPr txBox="1">
            <a:spLocks noGrp="1"/>
          </p:cNvSpPr>
          <p:nvPr>
            <p:ph type="body" idx="1"/>
          </p:nvPr>
        </p:nvSpPr>
        <p:spPr>
          <a:xfrm>
            <a:off x="457200" y="4560094"/>
            <a:ext cx="4827600" cy="3120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0"/>
              </a:spcAft>
              <a:buClr>
                <a:schemeClr val="dk1"/>
              </a:buClr>
              <a:buFont typeface="Arial"/>
              <a:buNone/>
              <a:defRPr sz="1400" b="0" i="0" u="none" strike="noStrike" cap="none">
                <a:solidFill>
                  <a:schemeClr val="accent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dk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dk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dk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388" name="Shape 388"/>
          <p:cNvCxnSpPr/>
          <p:nvPr/>
        </p:nvCxnSpPr>
        <p:spPr>
          <a:xfrm>
            <a:off x="9144000" y="1376440"/>
            <a:ext cx="304798" cy="0"/>
          </a:xfrm>
          <a:prstGeom prst="straightConnector1">
            <a:avLst/>
          </a:prstGeom>
          <a:noFill/>
          <a:ln w="9525" cap="flat" cmpd="sng">
            <a:solidFill>
              <a:schemeClr val="lt1"/>
            </a:solidFill>
            <a:prstDash val="solid"/>
            <a:round/>
            <a:headEnd type="stealth" w="med" len="med"/>
            <a:tailEnd type="none" w="med" len="med"/>
          </a:ln>
        </p:spPr>
      </p:cxnSp>
      <p:sp>
        <p:nvSpPr>
          <p:cNvPr id="389" name="Shape 389"/>
          <p:cNvSpPr txBox="1"/>
          <p:nvPr/>
        </p:nvSpPr>
        <p:spPr>
          <a:xfrm>
            <a:off x="9483435" y="1323337"/>
            <a:ext cx="422700" cy="110699"/>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Top of Content Box Line</a:t>
            </a:r>
          </a:p>
        </p:txBody>
      </p:sp>
      <p:cxnSp>
        <p:nvCxnSpPr>
          <p:cNvPr id="390" name="Shape 390"/>
          <p:cNvCxnSpPr/>
          <p:nvPr/>
        </p:nvCxnSpPr>
        <p:spPr>
          <a:xfrm>
            <a:off x="9144000" y="1104978"/>
            <a:ext cx="304798" cy="0"/>
          </a:xfrm>
          <a:prstGeom prst="straightConnector1">
            <a:avLst/>
          </a:prstGeom>
          <a:noFill/>
          <a:ln w="9525" cap="flat" cmpd="sng">
            <a:solidFill>
              <a:schemeClr val="lt1"/>
            </a:solidFill>
            <a:prstDash val="solid"/>
            <a:round/>
            <a:headEnd type="stealth" w="med" len="med"/>
            <a:tailEnd type="none" w="med" len="med"/>
          </a:ln>
        </p:spPr>
      </p:cxnSp>
      <p:sp>
        <p:nvSpPr>
          <p:cNvPr id="391" name="Shape 391"/>
          <p:cNvSpPr txBox="1"/>
          <p:nvPr/>
        </p:nvSpPr>
        <p:spPr>
          <a:xfrm>
            <a:off x="9483435" y="1079575"/>
            <a:ext cx="422700" cy="55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Subtitle Line</a:t>
            </a:r>
          </a:p>
        </p:txBody>
      </p:sp>
      <p:cxnSp>
        <p:nvCxnSpPr>
          <p:cNvPr id="392" name="Shape 392"/>
          <p:cNvCxnSpPr/>
          <p:nvPr/>
        </p:nvCxnSpPr>
        <p:spPr>
          <a:xfrm>
            <a:off x="9144000" y="820815"/>
            <a:ext cx="304798" cy="0"/>
          </a:xfrm>
          <a:prstGeom prst="straightConnector1">
            <a:avLst/>
          </a:prstGeom>
          <a:noFill/>
          <a:ln w="9525" cap="flat" cmpd="sng">
            <a:solidFill>
              <a:schemeClr val="lt1"/>
            </a:solidFill>
            <a:prstDash val="solid"/>
            <a:round/>
            <a:headEnd type="stealth" w="med" len="med"/>
            <a:tailEnd type="none" w="med" len="med"/>
          </a:ln>
        </p:spPr>
      </p:cxnSp>
      <p:sp>
        <p:nvSpPr>
          <p:cNvPr id="393" name="Shape 393"/>
          <p:cNvSpPr txBox="1"/>
          <p:nvPr/>
        </p:nvSpPr>
        <p:spPr>
          <a:xfrm>
            <a:off x="9483435" y="795414"/>
            <a:ext cx="422700" cy="55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Title Line</a:t>
            </a:r>
          </a:p>
        </p:txBody>
      </p:sp>
      <p:cxnSp>
        <p:nvCxnSpPr>
          <p:cNvPr id="394" name="Shape 394"/>
          <p:cNvCxnSpPr/>
          <p:nvPr/>
        </p:nvCxnSpPr>
        <p:spPr>
          <a:xfrm rot="-5400000">
            <a:off x="8537573" y="-154779"/>
            <a:ext cx="304798" cy="0"/>
          </a:xfrm>
          <a:prstGeom prst="straightConnector1">
            <a:avLst/>
          </a:prstGeom>
          <a:noFill/>
          <a:ln w="9525" cap="flat" cmpd="sng">
            <a:solidFill>
              <a:schemeClr val="lt1"/>
            </a:solidFill>
            <a:prstDash val="solid"/>
            <a:round/>
            <a:headEnd type="stealth" w="med" len="med"/>
            <a:tailEnd type="none" w="med" len="med"/>
          </a:ln>
        </p:spPr>
      </p:cxnSp>
      <p:sp>
        <p:nvSpPr>
          <p:cNvPr id="395" name="Shape 395"/>
          <p:cNvSpPr/>
          <p:nvPr/>
        </p:nvSpPr>
        <p:spPr>
          <a:xfrm>
            <a:off x="7239000" y="4552950"/>
            <a:ext cx="1904999" cy="5906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396" name="Shape 396"/>
          <p:cNvSpPr txBox="1">
            <a:spLocks noGrp="1"/>
          </p:cNvSpPr>
          <p:nvPr>
            <p:ph type="body" idx="2"/>
          </p:nvPr>
        </p:nvSpPr>
        <p:spPr>
          <a:xfrm>
            <a:off x="457981" y="3155291"/>
            <a:ext cx="5180698" cy="864300"/>
          </a:xfrm>
          <a:prstGeom prst="rect">
            <a:avLst/>
          </a:prstGeom>
          <a:noFill/>
          <a:ln w="9525" cap="flat" cmpd="sng">
            <a:solidFill>
              <a:schemeClr val="accent1">
                <a:alpha val="29019"/>
              </a:schemeClr>
            </a:solidFill>
            <a:prstDash val="solid"/>
            <a:round/>
            <a:headEnd type="none" w="med" len="med"/>
            <a:tailEnd type="none" w="med" len="med"/>
          </a:ln>
        </p:spPr>
        <p:txBody>
          <a:bodyPr lIns="91425" tIns="91425" rIns="91425" bIns="91425" anchor="t" anchorCtr="0"/>
          <a:lstStyle>
            <a:lvl1pPr marL="0" marR="0" lvl="0" indent="495300" algn="l" rtl="0">
              <a:lnSpc>
                <a:spcPct val="90000"/>
              </a:lnSpc>
              <a:spcBef>
                <a:spcPts val="0"/>
              </a:spcBef>
              <a:spcAft>
                <a:spcPts val="0"/>
              </a:spcAft>
              <a:buClr>
                <a:schemeClr val="dk2"/>
              </a:buClr>
              <a:buSzPct val="100000"/>
              <a:buFont typeface="Arial"/>
              <a:buChar char="​"/>
              <a:defRPr sz="2600" b="0" i="0" u="none" strike="noStrike" cap="none">
                <a:solidFill>
                  <a:schemeClr val="dk2"/>
                </a:solidFill>
                <a:latin typeface="Arial"/>
                <a:ea typeface="Arial"/>
                <a:cs typeface="Arial"/>
                <a:sym typeface="Arial"/>
              </a:defRPr>
            </a:lvl1pPr>
            <a:lvl2pPr marL="0" marR="0" lvl="1" indent="266700" algn="l" rtl="0">
              <a:lnSpc>
                <a:spcPct val="90000"/>
              </a:lnSpc>
              <a:spcBef>
                <a:spcPts val="31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7" name="Shape 397"/>
          <p:cNvSpPr txBox="1">
            <a:spLocks noGrp="1"/>
          </p:cNvSpPr>
          <p:nvPr>
            <p:ph type="body" idx="3"/>
          </p:nvPr>
        </p:nvSpPr>
        <p:spPr>
          <a:xfrm>
            <a:off x="457200" y="4857750"/>
            <a:ext cx="4827900" cy="15239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700" b="0" i="0" u="none" strike="noStrike" cap="none">
                <a:solidFill>
                  <a:schemeClr val="accent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98" name="Shape 398"/>
          <p:cNvPicPr preferRelativeResize="0"/>
          <p:nvPr/>
        </p:nvPicPr>
        <p:blipFill rotWithShape="1">
          <a:blip r:embed="rId2">
            <a:alphaModFix/>
          </a:blip>
          <a:srcRect/>
          <a:stretch/>
        </p:blipFill>
        <p:spPr>
          <a:xfrm>
            <a:off x="457202" y="2436475"/>
            <a:ext cx="1899000" cy="516298"/>
          </a:xfrm>
          <a:prstGeom prst="rect">
            <a:avLst/>
          </a:prstGeom>
          <a:noFill/>
          <a:ln>
            <a:noFill/>
          </a:ln>
        </p:spPr>
      </p:pic>
      <p:grpSp>
        <p:nvGrpSpPr>
          <p:cNvPr id="399" name="Shape 399"/>
          <p:cNvGrpSpPr/>
          <p:nvPr/>
        </p:nvGrpSpPr>
        <p:grpSpPr>
          <a:xfrm>
            <a:off x="4873119" y="0"/>
            <a:ext cx="4270799" cy="4427836"/>
            <a:chOff x="4873119" y="0"/>
            <a:chExt cx="4270799" cy="4427836"/>
          </a:xfrm>
        </p:grpSpPr>
        <p:pic>
          <p:nvPicPr>
            <p:cNvPr id="400" name="Shape 400"/>
            <p:cNvPicPr preferRelativeResize="0"/>
            <p:nvPr/>
          </p:nvPicPr>
          <p:blipFill rotWithShape="1">
            <a:blip r:embed="rId3">
              <a:alphaModFix/>
            </a:blip>
            <a:srcRect t="20344" r="19986"/>
            <a:stretch/>
          </p:blipFill>
          <p:spPr>
            <a:xfrm>
              <a:off x="4873119" y="0"/>
              <a:ext cx="4270799" cy="4400698"/>
            </a:xfrm>
            <a:prstGeom prst="rect">
              <a:avLst/>
            </a:prstGeom>
            <a:noFill/>
            <a:ln>
              <a:noFill/>
            </a:ln>
          </p:spPr>
        </p:pic>
        <p:pic>
          <p:nvPicPr>
            <p:cNvPr id="401" name="Shape 401"/>
            <p:cNvPicPr preferRelativeResize="0"/>
            <p:nvPr/>
          </p:nvPicPr>
          <p:blipFill rotWithShape="1">
            <a:blip r:embed="rId3">
              <a:alphaModFix/>
            </a:blip>
            <a:srcRect l="63527" t="97556" r="30018" b="-5228"/>
            <a:stretch/>
          </p:blipFill>
          <p:spPr>
            <a:xfrm>
              <a:off x="8266203" y="4003937"/>
              <a:ext cx="344398" cy="423898"/>
            </a:xfrm>
            <a:prstGeom prst="rect">
              <a:avLst/>
            </a:prstGeom>
            <a:solidFill>
              <a:schemeClr val="lt1"/>
            </a:solid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Quote and Attribute">
    <p:spTree>
      <p:nvGrpSpPr>
        <p:cNvPr id="1" name="Shape 402"/>
        <p:cNvGrpSpPr/>
        <p:nvPr/>
      </p:nvGrpSpPr>
      <p:grpSpPr>
        <a:xfrm>
          <a:off x="0" y="0"/>
          <a:ext cx="0" cy="0"/>
          <a:chOff x="0" y="0"/>
          <a:chExt cx="0" cy="0"/>
        </a:xfrm>
      </p:grpSpPr>
      <p:pic>
        <p:nvPicPr>
          <p:cNvPr id="403" name="Shape 403"/>
          <p:cNvPicPr preferRelativeResize="0"/>
          <p:nvPr/>
        </p:nvPicPr>
        <p:blipFill rotWithShape="1">
          <a:blip r:embed="rId2">
            <a:alphaModFix/>
          </a:blip>
          <a:srcRect/>
          <a:stretch/>
        </p:blipFill>
        <p:spPr>
          <a:xfrm>
            <a:off x="1828800" y="209551"/>
            <a:ext cx="5486399" cy="4950900"/>
          </a:xfrm>
          <a:prstGeom prst="rect">
            <a:avLst/>
          </a:prstGeom>
          <a:noFill/>
          <a:ln>
            <a:noFill/>
          </a:ln>
        </p:spPr>
      </p:pic>
      <p:sp>
        <p:nvSpPr>
          <p:cNvPr id="404" name="Shape 404"/>
          <p:cNvSpPr txBox="1">
            <a:spLocks noGrp="1"/>
          </p:cNvSpPr>
          <p:nvPr>
            <p:ph type="body" idx="1"/>
          </p:nvPr>
        </p:nvSpPr>
        <p:spPr>
          <a:xfrm>
            <a:off x="2652416" y="2028550"/>
            <a:ext cx="3839100" cy="12387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1200"/>
              </a:spcAft>
              <a:buClr>
                <a:schemeClr val="dk1"/>
              </a:buClr>
              <a:buFont typeface="Arial"/>
              <a:buNone/>
              <a:defRPr sz="2400" b="0" i="0" u="none" strike="noStrike" cap="none">
                <a:solidFill>
                  <a:schemeClr val="dk1"/>
                </a:solidFill>
                <a:latin typeface="Arial"/>
                <a:ea typeface="Arial"/>
                <a:cs typeface="Arial"/>
                <a:sym typeface="Arial"/>
              </a:defRPr>
            </a:lvl1pPr>
            <a:lvl2pPr marL="174617" marR="0" lvl="1" indent="79383" algn="ctr" rtl="0">
              <a:lnSpc>
                <a:spcPct val="90000"/>
              </a:lnSpc>
              <a:spcBef>
                <a:spcPts val="0"/>
              </a:spcBef>
              <a:spcAft>
                <a:spcPts val="0"/>
              </a:spcAft>
              <a:buClr>
                <a:schemeClr val="dk1"/>
              </a:buClr>
              <a:buSzPct val="100000"/>
              <a:buFont typeface="Arial"/>
              <a:buChar char="–"/>
              <a:defRPr sz="1400" b="1" i="0" u="none" strike="noStrike" cap="none">
                <a:solidFill>
                  <a:schemeClr val="dk1"/>
                </a:solidFill>
                <a:latin typeface="Arial"/>
                <a:ea typeface="Arial"/>
                <a:cs typeface="Arial"/>
                <a:sym typeface="Arial"/>
              </a:defRPr>
            </a:lvl2pPr>
            <a:lvl3pPr marL="0" marR="0" lvl="2" indent="0" algn="ctr" rtl="0">
              <a:lnSpc>
                <a:spcPct val="90000"/>
              </a:lnSpc>
              <a:spcBef>
                <a:spcPts val="0"/>
              </a:spcBef>
              <a:spcAft>
                <a:spcPts val="0"/>
              </a:spcAft>
              <a:buClr>
                <a:schemeClr val="accent1"/>
              </a:buClr>
              <a:buFont typeface="Arial"/>
              <a:buNone/>
              <a:defRPr sz="1100" b="0" i="1" u="none" strike="noStrike" cap="none">
                <a:solidFill>
                  <a:schemeClr val="accent1"/>
                </a:solidFill>
                <a:latin typeface="Arial"/>
                <a:ea typeface="Arial"/>
                <a:cs typeface="Arial"/>
                <a:sym typeface="Arial"/>
              </a:defRPr>
            </a:lvl3pPr>
            <a:lvl4pPr marL="631799" marR="0" lvl="3" indent="66701" algn="ctr"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4pPr>
            <a:lvl5pPr marL="860388" marR="0" lvl="4" indent="66711" algn="ctr"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5pPr>
            <a:lvl6pPr marL="2514493" marR="0" lvl="5" indent="101706"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675" marR="0" lvl="6" indent="101724"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8855" marR="0" lvl="7" indent="101744"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036" marR="0" lvl="8" indent="10176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5" name="Shape 405"/>
          <p:cNvSpPr txBox="1">
            <a:spLocks noGrp="1"/>
          </p:cNvSpPr>
          <p:nvPr>
            <p:ph type="sldNum" idx="12"/>
          </p:nvPr>
        </p:nvSpPr>
        <p:spPr>
          <a:xfrm>
            <a:off x="8760610" y="4869757"/>
            <a:ext cx="230998" cy="154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accent1"/>
              </a:buClr>
              <a:buSzPct val="25000"/>
              <a:buFont typeface="Arial"/>
              <a:buNone/>
            </a:pPr>
            <a:fld id="{00000000-1234-1234-1234-123412341234}" type="slidenum">
              <a:rPr lang="en-US" sz="800" b="0" i="0" u="none" strike="noStrike" cap="none">
                <a:solidFill>
                  <a:schemeClr val="accent1"/>
                </a:solidFill>
                <a:latin typeface="Arial"/>
                <a:ea typeface="Arial"/>
                <a:cs typeface="Arial"/>
                <a:sym typeface="Arial"/>
              </a:rPr>
              <a:t>‹#›</a:t>
            </a:fld>
            <a:endParaRPr lang="en-US" sz="800" b="0" i="0" u="none" strike="noStrike" cap="none">
              <a:solidFill>
                <a:schemeClr val="accent1"/>
              </a:solidFill>
              <a:latin typeface="Arial"/>
              <a:ea typeface="Arial"/>
              <a:cs typeface="Arial"/>
              <a:sym typeface="Arial"/>
            </a:endParaRPr>
          </a:p>
        </p:txBody>
      </p:sp>
      <p:sp>
        <p:nvSpPr>
          <p:cNvPr id="406" name="Shape 406"/>
          <p:cNvSpPr txBox="1">
            <a:spLocks noGrp="1"/>
          </p:cNvSpPr>
          <p:nvPr>
            <p:ph type="body" idx="2"/>
          </p:nvPr>
        </p:nvSpPr>
        <p:spPr>
          <a:xfrm>
            <a:off x="457200" y="4857750"/>
            <a:ext cx="4827900" cy="15239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800" b="0" i="0" u="none" strike="noStrike" cap="none">
                <a:solidFill>
                  <a:schemeClr val="accent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7" name="Shape 407"/>
          <p:cNvSpPr txBox="1">
            <a:spLocks noGrp="1"/>
          </p:cNvSpPr>
          <p:nvPr>
            <p:ph type="body" idx="3"/>
          </p:nvPr>
        </p:nvSpPr>
        <p:spPr>
          <a:xfrm>
            <a:off x="457200" y="4667253"/>
            <a:ext cx="4829099" cy="1523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600"/>
              </a:spcAft>
              <a:buClr>
                <a:schemeClr val="dk1"/>
              </a:buClr>
              <a:buFont typeface="Arial"/>
              <a:buNone/>
              <a:defRPr sz="900" b="0" i="0" u="none" strike="noStrike" cap="none">
                <a:solidFill>
                  <a:schemeClr val="dk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mp; Subhead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180975"/>
            <a:ext cx="8226300" cy="73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54" name="Shape 54"/>
          <p:cNvSpPr txBox="1">
            <a:spLocks noGrp="1"/>
          </p:cNvSpPr>
          <p:nvPr>
            <p:ph type="sldNum" idx="12"/>
          </p:nvPr>
        </p:nvSpPr>
        <p:spPr>
          <a:xfrm>
            <a:off x="8760610" y="4869757"/>
            <a:ext cx="230998" cy="154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accent1"/>
              </a:buClr>
              <a:buSzPct val="25000"/>
              <a:buFont typeface="Arial"/>
              <a:buNone/>
            </a:pPr>
            <a:fld id="{00000000-1234-1234-1234-123412341234}" type="slidenum">
              <a:rPr lang="en-US" sz="800" b="0" i="0" u="none" strike="noStrike" cap="none">
                <a:solidFill>
                  <a:schemeClr val="accent1"/>
                </a:solidFill>
                <a:latin typeface="Arial"/>
                <a:ea typeface="Arial"/>
                <a:cs typeface="Arial"/>
                <a:sym typeface="Arial"/>
              </a:rPr>
              <a:t>‹#›</a:t>
            </a:fld>
            <a:endParaRPr lang="en-US" sz="800" b="0" i="0" u="none" strike="noStrike" cap="none">
              <a:solidFill>
                <a:schemeClr val="accent1"/>
              </a:solidFill>
              <a:latin typeface="Arial"/>
              <a:ea typeface="Arial"/>
              <a:cs typeface="Arial"/>
              <a:sym typeface="Arial"/>
            </a:endParaRPr>
          </a:p>
        </p:txBody>
      </p:sp>
      <p:sp>
        <p:nvSpPr>
          <p:cNvPr id="55" name="Shape 55"/>
          <p:cNvSpPr txBox="1">
            <a:spLocks noGrp="1"/>
          </p:cNvSpPr>
          <p:nvPr>
            <p:ph type="body" idx="1"/>
          </p:nvPr>
        </p:nvSpPr>
        <p:spPr>
          <a:xfrm>
            <a:off x="457200" y="4857750"/>
            <a:ext cx="6803998" cy="15239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800" b="0" i="0" u="none" strike="noStrike" cap="none">
                <a:solidFill>
                  <a:schemeClr val="accent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body" idx="2"/>
          </p:nvPr>
        </p:nvSpPr>
        <p:spPr>
          <a:xfrm>
            <a:off x="457200" y="4667253"/>
            <a:ext cx="6803998" cy="1523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600"/>
              </a:spcAft>
              <a:buClr>
                <a:schemeClr val="dk1"/>
              </a:buClr>
              <a:buFont typeface="Arial"/>
              <a:buNone/>
              <a:defRPr sz="900" b="0" i="0" u="none" strike="noStrike" cap="none">
                <a:solidFill>
                  <a:schemeClr val="dk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body" idx="3"/>
          </p:nvPr>
        </p:nvSpPr>
        <p:spPr>
          <a:xfrm>
            <a:off x="457200" y="918370"/>
            <a:ext cx="8229600" cy="2499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2"/>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408"/>
        <p:cNvGrpSpPr/>
        <p:nvPr/>
      </p:nvGrpSpPr>
      <p:grpSpPr>
        <a:xfrm>
          <a:off x="0" y="0"/>
          <a:ext cx="0" cy="0"/>
          <a:chOff x="0" y="0"/>
          <a:chExt cx="0" cy="0"/>
        </a:xfrm>
      </p:grpSpPr>
      <p:sp>
        <p:nvSpPr>
          <p:cNvPr id="409" name="Shape 409"/>
          <p:cNvSpPr>
            <a:spLocks noGrp="1"/>
          </p:cNvSpPr>
          <p:nvPr>
            <p:ph type="pic" idx="2"/>
          </p:nvPr>
        </p:nvSpPr>
        <p:spPr>
          <a:xfrm>
            <a:off x="0" y="1112520"/>
            <a:ext cx="9144000" cy="4031100"/>
          </a:xfrm>
          <a:prstGeom prst="rect">
            <a:avLst/>
          </a:prstGeom>
          <a:solidFill>
            <a:srgbClr val="5B0819"/>
          </a:solidFill>
          <a:ln>
            <a:noFill/>
          </a:ln>
        </p:spPr>
        <p:txBody>
          <a:bodyPr lIns="91425" tIns="91425" rIns="91425" bIns="91425" anchor="t" anchorCtr="0"/>
          <a:lstStyle>
            <a:lvl1pPr marL="0" marR="0" lvl="0" indent="0" algn="ctr" rtl="0">
              <a:lnSpc>
                <a:spcPct val="90000"/>
              </a:lnSpc>
              <a:spcBef>
                <a:spcPts val="0"/>
              </a:spcBef>
              <a:spcAft>
                <a:spcPts val="600"/>
              </a:spcAft>
              <a:buClr>
                <a:schemeClr val="dk1"/>
              </a:buClr>
              <a:buFont typeface="Arial"/>
              <a:buNone/>
              <a:defRPr sz="2000" b="0" i="0" u="none" strike="noStrike" cap="none">
                <a:solidFill>
                  <a:schemeClr val="lt1"/>
                </a:solidFill>
                <a:latin typeface="Arial"/>
                <a:ea typeface="Arial"/>
                <a:cs typeface="Arial"/>
                <a:sym typeface="Arial"/>
              </a:defRPr>
            </a:lvl1pPr>
            <a:lvl2pPr marL="457179" marR="0" lvl="1" indent="203220" algn="l" rtl="0">
              <a:lnSpc>
                <a:spcPct val="90000"/>
              </a:lnSpc>
              <a:spcBef>
                <a:spcPts val="0"/>
              </a:spcBef>
              <a:spcAft>
                <a:spcPts val="60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914360" marR="0" lvl="2" indent="203240"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3pPr>
            <a:lvl4pPr marL="1371541" marR="0" lvl="3" indent="203259"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4pPr>
            <a:lvl5pPr marL="1828721" marR="0" lvl="4" indent="203278"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5pPr>
            <a:lvl6pPr marL="2285903" marR="0" lvl="5" indent="203297"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743084" marR="0" lvl="6" indent="203316"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200266" marR="0" lvl="7" indent="20333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657447" marR="0" lvl="8" indent="20335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10" name="Shape 410"/>
          <p:cNvSpPr txBox="1">
            <a:spLocks noGrp="1"/>
          </p:cNvSpPr>
          <p:nvPr>
            <p:ph type="title"/>
          </p:nvPr>
        </p:nvSpPr>
        <p:spPr>
          <a:xfrm>
            <a:off x="457200" y="180975"/>
            <a:ext cx="8226300" cy="73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Font typeface="Arial"/>
              <a:buNone/>
              <a:defRPr sz="1800"/>
            </a:lvl2pPr>
            <a:lvl3pPr marL="0" marR="0" lvl="2" indent="0" algn="l" rtl="0">
              <a:spcBef>
                <a:spcPts val="0"/>
              </a:spcBef>
              <a:buFont typeface="Arial"/>
              <a:buNone/>
              <a:defRPr sz="1800"/>
            </a:lvl3pPr>
            <a:lvl4pPr marL="0" marR="0" lvl="3" indent="0" algn="l" rtl="0">
              <a:spcBef>
                <a:spcPts val="0"/>
              </a:spcBef>
              <a:buFont typeface="Arial"/>
              <a:buNone/>
              <a:defRPr sz="1800"/>
            </a:lvl4pPr>
            <a:lvl5pPr marL="0" marR="0" lvl="4" indent="0" algn="l" rtl="0">
              <a:spcBef>
                <a:spcPts val="0"/>
              </a:spcBef>
              <a:buFont typeface="Arial"/>
              <a:buNone/>
              <a:defRPr sz="1800"/>
            </a:lvl5pPr>
            <a:lvl6pPr marL="0" marR="0" lvl="5" indent="0" algn="l" rtl="0">
              <a:spcBef>
                <a:spcPts val="0"/>
              </a:spcBef>
              <a:buFont typeface="Arial"/>
              <a:buNone/>
              <a:defRPr sz="1800"/>
            </a:lvl6pPr>
            <a:lvl7pPr marL="0" marR="0" lvl="6" indent="0" algn="l" rtl="0">
              <a:spcBef>
                <a:spcPts val="0"/>
              </a:spcBef>
              <a:buFont typeface="Arial"/>
              <a:buNone/>
              <a:defRPr sz="1800"/>
            </a:lvl7pPr>
            <a:lvl8pPr marL="0" marR="0" lvl="7" indent="0" algn="l" rtl="0">
              <a:spcBef>
                <a:spcPts val="0"/>
              </a:spcBef>
              <a:buFont typeface="Arial"/>
              <a:buNone/>
              <a:defRPr sz="1800"/>
            </a:lvl8pPr>
            <a:lvl9pPr marL="0" marR="0" lvl="8" indent="0" algn="l" rtl="0">
              <a:spcBef>
                <a:spcPts val="0"/>
              </a:spcBef>
              <a:buFont typeface="Arial"/>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Right Half Image">
    <p:spTree>
      <p:nvGrpSpPr>
        <p:cNvPr id="1" name="Shape 411"/>
        <p:cNvGrpSpPr/>
        <p:nvPr/>
      </p:nvGrpSpPr>
      <p:grpSpPr>
        <a:xfrm>
          <a:off x="0" y="0"/>
          <a:ext cx="0" cy="0"/>
          <a:chOff x="0" y="0"/>
          <a:chExt cx="0" cy="0"/>
        </a:xfrm>
      </p:grpSpPr>
      <p:sp>
        <p:nvSpPr>
          <p:cNvPr id="412" name="Shape 412"/>
          <p:cNvSpPr>
            <a:spLocks noGrp="1"/>
          </p:cNvSpPr>
          <p:nvPr>
            <p:ph type="pic" idx="2"/>
          </p:nvPr>
        </p:nvSpPr>
        <p:spPr>
          <a:xfrm>
            <a:off x="5559426" y="0"/>
            <a:ext cx="3584700" cy="5143499"/>
          </a:xfrm>
          <a:prstGeom prst="rect">
            <a:avLst/>
          </a:prstGeom>
          <a:solidFill>
            <a:srgbClr val="5B0819"/>
          </a:solidFill>
          <a:ln>
            <a:noFill/>
          </a:ln>
        </p:spPr>
        <p:txBody>
          <a:bodyPr lIns="91425" tIns="91425" rIns="91425" bIns="91425" anchor="t" anchorCtr="0"/>
          <a:lstStyle>
            <a:lvl1pPr marL="0" marR="0" lvl="0" indent="0" algn="ctr" rtl="0">
              <a:lnSpc>
                <a:spcPct val="90000"/>
              </a:lnSpc>
              <a:spcBef>
                <a:spcPts val="0"/>
              </a:spcBef>
              <a:spcAft>
                <a:spcPts val="600"/>
              </a:spcAft>
              <a:buClr>
                <a:schemeClr val="dk1"/>
              </a:buClr>
              <a:buFont typeface="Arial"/>
              <a:buNone/>
              <a:defRPr sz="2000" b="0" i="0" u="none" strike="noStrike" cap="none">
                <a:solidFill>
                  <a:schemeClr val="lt1"/>
                </a:solidFill>
                <a:latin typeface="Arial"/>
                <a:ea typeface="Arial"/>
                <a:cs typeface="Arial"/>
                <a:sym typeface="Arial"/>
              </a:defRPr>
            </a:lvl1pPr>
            <a:lvl2pPr marL="457179" marR="0" lvl="1" indent="203220" algn="l" rtl="0">
              <a:lnSpc>
                <a:spcPct val="90000"/>
              </a:lnSpc>
              <a:spcBef>
                <a:spcPts val="0"/>
              </a:spcBef>
              <a:spcAft>
                <a:spcPts val="60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914360" marR="0" lvl="2" indent="203240"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3pPr>
            <a:lvl4pPr marL="1371541" marR="0" lvl="3" indent="203259"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4pPr>
            <a:lvl5pPr marL="1828721" marR="0" lvl="4" indent="203278"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5pPr>
            <a:lvl6pPr marL="2285903" marR="0" lvl="5" indent="203297"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743084" marR="0" lvl="6" indent="203316"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200266" marR="0" lvl="7" indent="20333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657447" marR="0" lvl="8" indent="20335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13" name="Shape 413"/>
          <p:cNvSpPr txBox="1">
            <a:spLocks noGrp="1"/>
          </p:cNvSpPr>
          <p:nvPr>
            <p:ph type="title"/>
          </p:nvPr>
        </p:nvSpPr>
        <p:spPr>
          <a:xfrm>
            <a:off x="457200" y="180975"/>
            <a:ext cx="4827600" cy="73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Font typeface="Arial"/>
              <a:buNone/>
              <a:defRPr sz="1800"/>
            </a:lvl2pPr>
            <a:lvl3pPr marL="0" marR="0" lvl="2" indent="0" algn="l" rtl="0">
              <a:spcBef>
                <a:spcPts val="0"/>
              </a:spcBef>
              <a:buFont typeface="Arial"/>
              <a:buNone/>
              <a:defRPr sz="1800"/>
            </a:lvl3pPr>
            <a:lvl4pPr marL="0" marR="0" lvl="3" indent="0" algn="l" rtl="0">
              <a:spcBef>
                <a:spcPts val="0"/>
              </a:spcBef>
              <a:buFont typeface="Arial"/>
              <a:buNone/>
              <a:defRPr sz="1800"/>
            </a:lvl4pPr>
            <a:lvl5pPr marL="0" marR="0" lvl="4" indent="0" algn="l" rtl="0">
              <a:spcBef>
                <a:spcPts val="0"/>
              </a:spcBef>
              <a:buFont typeface="Arial"/>
              <a:buNone/>
              <a:defRPr sz="1800"/>
            </a:lvl5pPr>
            <a:lvl6pPr marL="0" marR="0" lvl="5" indent="0" algn="l" rtl="0">
              <a:spcBef>
                <a:spcPts val="0"/>
              </a:spcBef>
              <a:buFont typeface="Arial"/>
              <a:buNone/>
              <a:defRPr sz="1800"/>
            </a:lvl6pPr>
            <a:lvl7pPr marL="0" marR="0" lvl="6" indent="0" algn="l" rtl="0">
              <a:spcBef>
                <a:spcPts val="0"/>
              </a:spcBef>
              <a:buFont typeface="Arial"/>
              <a:buNone/>
              <a:defRPr sz="1800"/>
            </a:lvl7pPr>
            <a:lvl8pPr marL="0" marR="0" lvl="7" indent="0" algn="l" rtl="0">
              <a:spcBef>
                <a:spcPts val="0"/>
              </a:spcBef>
              <a:buFont typeface="Arial"/>
              <a:buNone/>
              <a:defRPr sz="1800"/>
            </a:lvl8pPr>
            <a:lvl9pPr marL="0" marR="0" lvl="8" indent="0" algn="l" rtl="0">
              <a:spcBef>
                <a:spcPts val="0"/>
              </a:spcBef>
              <a:buFont typeface="Arial"/>
              <a:buNone/>
              <a:defRPr sz="1800"/>
            </a:lvl9pPr>
          </a:lstStyle>
          <a:p>
            <a:endParaRPr/>
          </a:p>
        </p:txBody>
      </p:sp>
      <p:sp>
        <p:nvSpPr>
          <p:cNvPr id="414" name="Shape 414"/>
          <p:cNvSpPr txBox="1">
            <a:spLocks noGrp="1"/>
          </p:cNvSpPr>
          <p:nvPr>
            <p:ph type="body" idx="1"/>
          </p:nvPr>
        </p:nvSpPr>
        <p:spPr>
          <a:xfrm>
            <a:off x="457200" y="1379537"/>
            <a:ext cx="4827600" cy="3249598"/>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5" name="Shape 415"/>
          <p:cNvSpPr txBox="1">
            <a:spLocks noGrp="1"/>
          </p:cNvSpPr>
          <p:nvPr>
            <p:ph type="body" idx="3"/>
          </p:nvPr>
        </p:nvSpPr>
        <p:spPr>
          <a:xfrm>
            <a:off x="457200" y="4857750"/>
            <a:ext cx="4827900" cy="15239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800" b="0" i="0" u="none" strike="noStrike" cap="none">
                <a:solidFill>
                  <a:schemeClr val="accent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6" name="Shape 416"/>
          <p:cNvSpPr txBox="1">
            <a:spLocks noGrp="1"/>
          </p:cNvSpPr>
          <p:nvPr>
            <p:ph type="body" idx="4"/>
          </p:nvPr>
        </p:nvSpPr>
        <p:spPr>
          <a:xfrm>
            <a:off x="457200" y="4667253"/>
            <a:ext cx="4829099" cy="1523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600"/>
              </a:spcAft>
              <a:buClr>
                <a:schemeClr val="dk1"/>
              </a:buClr>
              <a:buFont typeface="Arial"/>
              <a:buNone/>
              <a:defRPr sz="900" b="0" i="0" u="none" strike="noStrike" cap="none">
                <a:solidFill>
                  <a:schemeClr val="dk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7" name="Shape 417"/>
          <p:cNvSpPr txBox="1">
            <a:spLocks noGrp="1"/>
          </p:cNvSpPr>
          <p:nvPr>
            <p:ph type="body" idx="5"/>
          </p:nvPr>
        </p:nvSpPr>
        <p:spPr>
          <a:xfrm>
            <a:off x="457200" y="918370"/>
            <a:ext cx="4832400" cy="2499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2"/>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ottom Half Image">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457200" y="180975"/>
            <a:ext cx="8226300" cy="73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Font typeface="Arial"/>
              <a:buNone/>
              <a:defRPr sz="1800"/>
            </a:lvl2pPr>
            <a:lvl3pPr marL="0" marR="0" lvl="2" indent="0" algn="l" rtl="0">
              <a:spcBef>
                <a:spcPts val="0"/>
              </a:spcBef>
              <a:buFont typeface="Arial"/>
              <a:buNone/>
              <a:defRPr sz="1800"/>
            </a:lvl3pPr>
            <a:lvl4pPr marL="0" marR="0" lvl="3" indent="0" algn="l" rtl="0">
              <a:spcBef>
                <a:spcPts val="0"/>
              </a:spcBef>
              <a:buFont typeface="Arial"/>
              <a:buNone/>
              <a:defRPr sz="1800"/>
            </a:lvl4pPr>
            <a:lvl5pPr marL="0" marR="0" lvl="4" indent="0" algn="l" rtl="0">
              <a:spcBef>
                <a:spcPts val="0"/>
              </a:spcBef>
              <a:buFont typeface="Arial"/>
              <a:buNone/>
              <a:defRPr sz="1800"/>
            </a:lvl5pPr>
            <a:lvl6pPr marL="0" marR="0" lvl="5" indent="0" algn="l" rtl="0">
              <a:spcBef>
                <a:spcPts val="0"/>
              </a:spcBef>
              <a:buFont typeface="Arial"/>
              <a:buNone/>
              <a:defRPr sz="1800"/>
            </a:lvl6pPr>
            <a:lvl7pPr marL="0" marR="0" lvl="6" indent="0" algn="l" rtl="0">
              <a:spcBef>
                <a:spcPts val="0"/>
              </a:spcBef>
              <a:buFont typeface="Arial"/>
              <a:buNone/>
              <a:defRPr sz="1800"/>
            </a:lvl7pPr>
            <a:lvl8pPr marL="0" marR="0" lvl="7" indent="0" algn="l" rtl="0">
              <a:spcBef>
                <a:spcPts val="0"/>
              </a:spcBef>
              <a:buFont typeface="Arial"/>
              <a:buNone/>
              <a:defRPr sz="1800"/>
            </a:lvl8pPr>
            <a:lvl9pPr marL="0" marR="0" lvl="8" indent="0" algn="l" rtl="0">
              <a:spcBef>
                <a:spcPts val="0"/>
              </a:spcBef>
              <a:buFont typeface="Arial"/>
              <a:buNone/>
              <a:defRPr sz="1800"/>
            </a:lvl9pPr>
          </a:lstStyle>
          <a:p>
            <a:endParaRPr/>
          </a:p>
        </p:txBody>
      </p:sp>
      <p:sp>
        <p:nvSpPr>
          <p:cNvPr id="420" name="Shape 420"/>
          <p:cNvSpPr>
            <a:spLocks noGrp="1"/>
          </p:cNvSpPr>
          <p:nvPr>
            <p:ph type="pic" idx="2"/>
          </p:nvPr>
        </p:nvSpPr>
        <p:spPr>
          <a:xfrm>
            <a:off x="0" y="2647950"/>
            <a:ext cx="9144000" cy="2495399"/>
          </a:xfrm>
          <a:prstGeom prst="rect">
            <a:avLst/>
          </a:prstGeom>
          <a:solidFill>
            <a:srgbClr val="5B0819"/>
          </a:solidFill>
          <a:ln>
            <a:noFill/>
          </a:ln>
        </p:spPr>
        <p:txBody>
          <a:bodyPr lIns="91425" tIns="91425" rIns="91425" bIns="91425" anchor="t" anchorCtr="0"/>
          <a:lstStyle>
            <a:lvl1pPr marL="0" marR="0" lvl="0" indent="0" algn="ctr" rtl="0">
              <a:lnSpc>
                <a:spcPct val="90000"/>
              </a:lnSpc>
              <a:spcBef>
                <a:spcPts val="0"/>
              </a:spcBef>
              <a:spcAft>
                <a:spcPts val="600"/>
              </a:spcAft>
              <a:buClr>
                <a:schemeClr val="dk1"/>
              </a:buClr>
              <a:buFont typeface="Arial"/>
              <a:buNone/>
              <a:defRPr sz="2000" b="0" i="0" u="none" strike="noStrike" cap="none">
                <a:solidFill>
                  <a:schemeClr val="lt1"/>
                </a:solidFill>
                <a:latin typeface="Arial"/>
                <a:ea typeface="Arial"/>
                <a:cs typeface="Arial"/>
                <a:sym typeface="Arial"/>
              </a:defRPr>
            </a:lvl1pPr>
            <a:lvl2pPr marL="457179" marR="0" lvl="1" indent="203220" algn="l" rtl="0">
              <a:lnSpc>
                <a:spcPct val="90000"/>
              </a:lnSpc>
              <a:spcBef>
                <a:spcPts val="0"/>
              </a:spcBef>
              <a:spcAft>
                <a:spcPts val="60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914360" marR="0" lvl="2" indent="203240"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3pPr>
            <a:lvl4pPr marL="1371541" marR="0" lvl="3" indent="203259"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4pPr>
            <a:lvl5pPr marL="1828721" marR="0" lvl="4" indent="203278"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5pPr>
            <a:lvl6pPr marL="2285903" marR="0" lvl="5" indent="203297"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743084" marR="0" lvl="6" indent="203316"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200266" marR="0" lvl="7" indent="20333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657447" marR="0" lvl="8" indent="20335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1" name="Shape 421"/>
          <p:cNvSpPr txBox="1">
            <a:spLocks noGrp="1"/>
          </p:cNvSpPr>
          <p:nvPr>
            <p:ph type="body" idx="1"/>
          </p:nvPr>
        </p:nvSpPr>
        <p:spPr>
          <a:xfrm>
            <a:off x="4710114" y="1379537"/>
            <a:ext cx="3973498" cy="1192198"/>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2" name="Shape 422"/>
          <p:cNvSpPr txBox="1">
            <a:spLocks noGrp="1"/>
          </p:cNvSpPr>
          <p:nvPr>
            <p:ph type="body" idx="3"/>
          </p:nvPr>
        </p:nvSpPr>
        <p:spPr>
          <a:xfrm>
            <a:off x="457200" y="1379537"/>
            <a:ext cx="3976800" cy="1192198"/>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3" name="Shape 423"/>
          <p:cNvSpPr txBox="1">
            <a:spLocks noGrp="1"/>
          </p:cNvSpPr>
          <p:nvPr>
            <p:ph type="body" idx="4"/>
          </p:nvPr>
        </p:nvSpPr>
        <p:spPr>
          <a:xfrm>
            <a:off x="457200" y="918370"/>
            <a:ext cx="8229600" cy="2499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2"/>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Right Half Image Shield">
    <p:spTree>
      <p:nvGrpSpPr>
        <p:cNvPr id="1" name="Shape 424"/>
        <p:cNvGrpSpPr/>
        <p:nvPr/>
      </p:nvGrpSpPr>
      <p:grpSpPr>
        <a:xfrm>
          <a:off x="0" y="0"/>
          <a:ext cx="0" cy="0"/>
          <a:chOff x="0" y="0"/>
          <a:chExt cx="0" cy="0"/>
        </a:xfrm>
      </p:grpSpPr>
      <p:pic>
        <p:nvPicPr>
          <p:cNvPr id="425" name="Shape 425"/>
          <p:cNvPicPr preferRelativeResize="0"/>
          <p:nvPr/>
        </p:nvPicPr>
        <p:blipFill rotWithShape="1">
          <a:blip r:embed="rId2">
            <a:alphaModFix/>
          </a:blip>
          <a:srcRect/>
          <a:stretch/>
        </p:blipFill>
        <p:spPr>
          <a:xfrm>
            <a:off x="5334001" y="0"/>
            <a:ext cx="3824399" cy="5162400"/>
          </a:xfrm>
          <a:prstGeom prst="rect">
            <a:avLst/>
          </a:prstGeom>
          <a:noFill/>
          <a:ln>
            <a:noFill/>
          </a:ln>
        </p:spPr>
      </p:pic>
      <p:sp>
        <p:nvSpPr>
          <p:cNvPr id="426" name="Shape 426"/>
          <p:cNvSpPr>
            <a:spLocks noGrp="1"/>
          </p:cNvSpPr>
          <p:nvPr>
            <p:ph type="pic" idx="2"/>
          </p:nvPr>
        </p:nvSpPr>
        <p:spPr>
          <a:xfrm>
            <a:off x="5759451" y="277812"/>
            <a:ext cx="3384600" cy="4883098"/>
          </a:xfrm>
          <a:prstGeom prst="rect">
            <a:avLst/>
          </a:prstGeom>
          <a:solidFill>
            <a:srgbClr val="5B0819"/>
          </a:solidFill>
          <a:ln>
            <a:noFill/>
          </a:ln>
        </p:spPr>
        <p:txBody>
          <a:bodyPr lIns="91425" tIns="91425" rIns="91425" bIns="91425" anchor="ctr" anchorCtr="0"/>
          <a:lstStyle>
            <a:lvl1pPr marL="0" marR="0" lvl="0" indent="0" algn="ctr" rtl="0">
              <a:lnSpc>
                <a:spcPct val="90000"/>
              </a:lnSpc>
              <a:spcBef>
                <a:spcPts val="0"/>
              </a:spcBef>
              <a:spcAft>
                <a:spcPts val="600"/>
              </a:spcAft>
              <a:buClr>
                <a:schemeClr val="dk1"/>
              </a:buClr>
              <a:buFont typeface="Arial"/>
              <a:buNone/>
              <a:defRPr sz="800" b="0" i="0" u="none" strike="noStrike" cap="none">
                <a:solidFill>
                  <a:schemeClr val="lt1"/>
                </a:solidFill>
                <a:latin typeface="Arial"/>
                <a:ea typeface="Arial"/>
                <a:cs typeface="Arial"/>
                <a:sym typeface="Arial"/>
              </a:defRPr>
            </a:lvl1pPr>
            <a:lvl2pPr marL="457179" marR="0" lvl="1" indent="203220" algn="l" rtl="0">
              <a:lnSpc>
                <a:spcPct val="90000"/>
              </a:lnSpc>
              <a:spcBef>
                <a:spcPts val="0"/>
              </a:spcBef>
              <a:spcAft>
                <a:spcPts val="60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914360" marR="0" lvl="2" indent="203240"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3pPr>
            <a:lvl4pPr marL="1371541" marR="0" lvl="3" indent="203259"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4pPr>
            <a:lvl5pPr marL="1828721" marR="0" lvl="4" indent="203278"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5pPr>
            <a:lvl6pPr marL="2285903" marR="0" lvl="5" indent="203297"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743084" marR="0" lvl="6" indent="203316"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200266" marR="0" lvl="7" indent="20333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657447" marR="0" lvl="8" indent="20335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7" name="Shape 427"/>
          <p:cNvSpPr txBox="1">
            <a:spLocks noGrp="1"/>
          </p:cNvSpPr>
          <p:nvPr>
            <p:ph type="title"/>
          </p:nvPr>
        </p:nvSpPr>
        <p:spPr>
          <a:xfrm>
            <a:off x="457200" y="180975"/>
            <a:ext cx="4606799" cy="73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Font typeface="Arial"/>
              <a:buNone/>
              <a:defRPr sz="1800"/>
            </a:lvl2pPr>
            <a:lvl3pPr marL="0" marR="0" lvl="2" indent="0" algn="l" rtl="0">
              <a:spcBef>
                <a:spcPts val="0"/>
              </a:spcBef>
              <a:buFont typeface="Arial"/>
              <a:buNone/>
              <a:defRPr sz="1800"/>
            </a:lvl3pPr>
            <a:lvl4pPr marL="0" marR="0" lvl="3" indent="0" algn="l" rtl="0">
              <a:spcBef>
                <a:spcPts val="0"/>
              </a:spcBef>
              <a:buFont typeface="Arial"/>
              <a:buNone/>
              <a:defRPr sz="1800"/>
            </a:lvl4pPr>
            <a:lvl5pPr marL="0" marR="0" lvl="4" indent="0" algn="l" rtl="0">
              <a:spcBef>
                <a:spcPts val="0"/>
              </a:spcBef>
              <a:buFont typeface="Arial"/>
              <a:buNone/>
              <a:defRPr sz="1800"/>
            </a:lvl5pPr>
            <a:lvl6pPr marL="0" marR="0" lvl="5" indent="0" algn="l" rtl="0">
              <a:spcBef>
                <a:spcPts val="0"/>
              </a:spcBef>
              <a:buFont typeface="Arial"/>
              <a:buNone/>
              <a:defRPr sz="1800"/>
            </a:lvl6pPr>
            <a:lvl7pPr marL="0" marR="0" lvl="6" indent="0" algn="l" rtl="0">
              <a:spcBef>
                <a:spcPts val="0"/>
              </a:spcBef>
              <a:buFont typeface="Arial"/>
              <a:buNone/>
              <a:defRPr sz="1800"/>
            </a:lvl7pPr>
            <a:lvl8pPr marL="0" marR="0" lvl="7" indent="0" algn="l" rtl="0">
              <a:spcBef>
                <a:spcPts val="0"/>
              </a:spcBef>
              <a:buFont typeface="Arial"/>
              <a:buNone/>
              <a:defRPr sz="1800"/>
            </a:lvl8pPr>
            <a:lvl9pPr marL="0" marR="0" lvl="8" indent="0" algn="l" rtl="0">
              <a:spcBef>
                <a:spcPts val="0"/>
              </a:spcBef>
              <a:buFont typeface="Arial"/>
              <a:buNone/>
              <a:defRPr sz="1800"/>
            </a:lvl9pPr>
          </a:lstStyle>
          <a:p>
            <a:endParaRPr/>
          </a:p>
        </p:txBody>
      </p:sp>
      <p:sp>
        <p:nvSpPr>
          <p:cNvPr id="428" name="Shape 428"/>
          <p:cNvSpPr txBox="1">
            <a:spLocks noGrp="1"/>
          </p:cNvSpPr>
          <p:nvPr>
            <p:ph type="body" idx="1"/>
          </p:nvPr>
        </p:nvSpPr>
        <p:spPr>
          <a:xfrm>
            <a:off x="457199" y="1379537"/>
            <a:ext cx="4606799" cy="32544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9" name="Shape 429"/>
          <p:cNvSpPr txBox="1">
            <a:spLocks noGrp="1"/>
          </p:cNvSpPr>
          <p:nvPr>
            <p:ph type="body" idx="3"/>
          </p:nvPr>
        </p:nvSpPr>
        <p:spPr>
          <a:xfrm>
            <a:off x="457200" y="4857750"/>
            <a:ext cx="4827900" cy="15239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800" b="0" i="0" u="none" strike="noStrike" cap="none">
                <a:solidFill>
                  <a:schemeClr val="accent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0" name="Shape 430"/>
          <p:cNvSpPr txBox="1">
            <a:spLocks noGrp="1"/>
          </p:cNvSpPr>
          <p:nvPr>
            <p:ph type="body" idx="4"/>
          </p:nvPr>
        </p:nvSpPr>
        <p:spPr>
          <a:xfrm>
            <a:off x="457200" y="4667253"/>
            <a:ext cx="4829099" cy="1523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600"/>
              </a:spcAft>
              <a:buClr>
                <a:schemeClr val="dk1"/>
              </a:buClr>
              <a:buFont typeface="Arial"/>
              <a:buNone/>
              <a:defRPr sz="900" b="0" i="0" u="none" strike="noStrike" cap="none">
                <a:solidFill>
                  <a:schemeClr val="dk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1" name="Shape 431"/>
          <p:cNvSpPr txBox="1">
            <a:spLocks noGrp="1"/>
          </p:cNvSpPr>
          <p:nvPr>
            <p:ph type="body" idx="5"/>
          </p:nvPr>
        </p:nvSpPr>
        <p:spPr>
          <a:xfrm>
            <a:off x="457199" y="918370"/>
            <a:ext cx="4606799" cy="2499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2"/>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White Section Break Image">
    <p:spTree>
      <p:nvGrpSpPr>
        <p:cNvPr id="1" name="Shape 432"/>
        <p:cNvGrpSpPr/>
        <p:nvPr/>
      </p:nvGrpSpPr>
      <p:grpSpPr>
        <a:xfrm>
          <a:off x="0" y="0"/>
          <a:ext cx="0" cy="0"/>
          <a:chOff x="0" y="0"/>
          <a:chExt cx="0" cy="0"/>
        </a:xfrm>
      </p:grpSpPr>
      <p:sp>
        <p:nvSpPr>
          <p:cNvPr id="433" name="Shape 433"/>
          <p:cNvSpPr txBox="1">
            <a:spLocks noGrp="1"/>
          </p:cNvSpPr>
          <p:nvPr>
            <p:ph type="sldNum" idx="12"/>
          </p:nvPr>
        </p:nvSpPr>
        <p:spPr>
          <a:xfrm>
            <a:off x="8760610" y="4869757"/>
            <a:ext cx="230998" cy="154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accent1"/>
              </a:buClr>
              <a:buSzPct val="25000"/>
              <a:buFont typeface="Arial"/>
              <a:buNone/>
            </a:pPr>
            <a:fld id="{00000000-1234-1234-1234-123412341234}" type="slidenum">
              <a:rPr lang="en-US" sz="800" b="0" i="0" u="none" strike="noStrike" cap="none">
                <a:solidFill>
                  <a:schemeClr val="accent1"/>
                </a:solidFill>
                <a:latin typeface="Arial"/>
                <a:ea typeface="Arial"/>
                <a:cs typeface="Arial"/>
                <a:sym typeface="Arial"/>
              </a:rPr>
              <a:t>‹#›</a:t>
            </a:fld>
            <a:endParaRPr lang="en-US" sz="800" b="0" i="0" u="none" strike="noStrike" cap="none">
              <a:solidFill>
                <a:schemeClr val="accent1"/>
              </a:solidFill>
              <a:latin typeface="Arial"/>
              <a:ea typeface="Arial"/>
              <a:cs typeface="Arial"/>
              <a:sym typeface="Arial"/>
            </a:endParaRPr>
          </a:p>
        </p:txBody>
      </p:sp>
      <p:sp>
        <p:nvSpPr>
          <p:cNvPr id="434" name="Shape 434"/>
          <p:cNvSpPr txBox="1">
            <a:spLocks noGrp="1"/>
          </p:cNvSpPr>
          <p:nvPr>
            <p:ph type="body" idx="1"/>
          </p:nvPr>
        </p:nvSpPr>
        <p:spPr>
          <a:xfrm>
            <a:off x="2133600" y="3600450"/>
            <a:ext cx="6553200" cy="76198"/>
          </a:xfrm>
          <a:prstGeom prst="rect">
            <a:avLst/>
          </a:prstGeom>
          <a:noFill/>
          <a:ln w="9525" cap="flat" cmpd="sng">
            <a:solidFill>
              <a:schemeClr val="accent1">
                <a:alpha val="80000"/>
              </a:schemeClr>
            </a:solidFill>
            <a:prstDash val="solid"/>
            <a:round/>
            <a:headEnd type="none" w="med" len="med"/>
            <a:tailEnd type="none" w="med" len="med"/>
          </a:ln>
        </p:spPr>
        <p:txBody>
          <a:bodyPr lIns="91425" tIns="91425" rIns="91425" bIns="91425" anchor="t" anchorCtr="0"/>
          <a:lstStyle>
            <a:lvl1pPr marL="0" marR="0" lvl="0" indent="571500" algn="l" rtl="0">
              <a:lnSpc>
                <a:spcPct val="90000"/>
              </a:lnSpc>
              <a:spcBef>
                <a:spcPts val="0"/>
              </a:spcBef>
              <a:spcAft>
                <a:spcPts val="0"/>
              </a:spcAft>
              <a:buClr>
                <a:schemeClr val="dk2"/>
              </a:buClr>
              <a:buSzPct val="100000"/>
              <a:buFont typeface="Arial"/>
              <a:buChar char="​"/>
              <a:defRPr sz="3000" b="0" i="0" u="none" strike="noStrike" cap="none">
                <a:solidFill>
                  <a:schemeClr val="dk2"/>
                </a:solidFill>
                <a:latin typeface="Arial"/>
                <a:ea typeface="Arial"/>
                <a:cs typeface="Arial"/>
                <a:sym typeface="Arial"/>
              </a:defRPr>
            </a:lvl1pPr>
            <a:lvl2pPr marL="0" marR="0" lvl="1" indent="266700" algn="l" rtl="0">
              <a:lnSpc>
                <a:spcPct val="90000"/>
              </a:lnSpc>
              <a:spcBef>
                <a:spcPts val="310"/>
              </a:spcBef>
              <a:spcAft>
                <a:spcPts val="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435" name="Shape 435"/>
          <p:cNvGrpSpPr/>
          <p:nvPr/>
        </p:nvGrpSpPr>
        <p:grpSpPr>
          <a:xfrm>
            <a:off x="0" y="-19049"/>
            <a:ext cx="4547799" cy="3486126"/>
            <a:chOff x="0" y="0"/>
            <a:chExt cx="4547799" cy="3486126"/>
          </a:xfrm>
        </p:grpSpPr>
        <p:sp>
          <p:nvSpPr>
            <p:cNvPr id="436" name="Shape 436"/>
            <p:cNvSpPr/>
            <p:nvPr/>
          </p:nvSpPr>
          <p:spPr>
            <a:xfrm>
              <a:off x="0" y="337326"/>
              <a:ext cx="2135399" cy="3148800"/>
            </a:xfrm>
            <a:custGeom>
              <a:avLst/>
              <a:gdLst/>
              <a:ahLst/>
              <a:cxnLst/>
              <a:rect l="0" t="0" r="0" b="0"/>
              <a:pathLst>
                <a:path w="120000" h="120000" extrusionOk="0">
                  <a:moveTo>
                    <a:pt x="120000" y="110685"/>
                  </a:moveTo>
                  <a:cubicBezTo>
                    <a:pt x="120000" y="110685"/>
                    <a:pt x="120000" y="110685"/>
                    <a:pt x="120000" y="120000"/>
                  </a:cubicBezTo>
                  <a:cubicBezTo>
                    <a:pt x="52243" y="99072"/>
                    <a:pt x="17473" y="65080"/>
                    <a:pt x="0" y="32540"/>
                  </a:cubicBezTo>
                  <a:cubicBezTo>
                    <a:pt x="0" y="0"/>
                    <a:pt x="0" y="0"/>
                    <a:pt x="0" y="0"/>
                  </a:cubicBezTo>
                  <a:cubicBezTo>
                    <a:pt x="9806" y="37741"/>
                    <a:pt x="39227" y="84919"/>
                    <a:pt x="120000" y="110685"/>
                  </a:cubicBezTo>
                  <a:close/>
                </a:path>
              </a:pathLst>
            </a:custGeom>
            <a:solidFill>
              <a:srgbClr val="B1BAB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437" name="Shape 437"/>
            <p:cNvSpPr/>
            <p:nvPr/>
          </p:nvSpPr>
          <p:spPr>
            <a:xfrm>
              <a:off x="2135500" y="0"/>
              <a:ext cx="2412299" cy="3485999"/>
            </a:xfrm>
            <a:custGeom>
              <a:avLst/>
              <a:gdLst/>
              <a:ahLst/>
              <a:cxnLst/>
              <a:rect l="0" t="0" r="0" b="0"/>
              <a:pathLst>
                <a:path w="120000" h="120000" extrusionOk="0">
                  <a:moveTo>
                    <a:pt x="120000" y="0"/>
                  </a:moveTo>
                  <a:cubicBezTo>
                    <a:pt x="114157" y="37158"/>
                    <a:pt x="89842" y="91803"/>
                    <a:pt x="0" y="120000"/>
                  </a:cubicBezTo>
                  <a:cubicBezTo>
                    <a:pt x="0" y="111584"/>
                    <a:pt x="0" y="111584"/>
                    <a:pt x="0" y="111584"/>
                  </a:cubicBezTo>
                  <a:cubicBezTo>
                    <a:pt x="80052" y="85573"/>
                    <a:pt x="103105" y="35300"/>
                    <a:pt x="108947" y="0"/>
                  </a:cubicBezTo>
                  <a:lnTo>
                    <a:pt x="120000" y="0"/>
                  </a:lnTo>
                  <a:close/>
                </a:path>
              </a:pathLst>
            </a:custGeom>
            <a:solidFill>
              <a:srgbClr val="93959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grpSp>
      <p:sp>
        <p:nvSpPr>
          <p:cNvPr id="438" name="Shape 438"/>
          <p:cNvSpPr>
            <a:spLocks noGrp="1"/>
          </p:cNvSpPr>
          <p:nvPr>
            <p:ph type="pic" idx="2"/>
          </p:nvPr>
        </p:nvSpPr>
        <p:spPr>
          <a:xfrm>
            <a:off x="0" y="0"/>
            <a:ext cx="4326000" cy="3241500"/>
          </a:xfrm>
          <a:prstGeom prst="rect">
            <a:avLst/>
          </a:prstGeom>
          <a:solidFill>
            <a:srgbClr val="5B0819"/>
          </a:solidFill>
          <a:ln>
            <a:noFill/>
          </a:ln>
        </p:spPr>
        <p:txBody>
          <a:bodyPr lIns="91425" tIns="91425" rIns="91425" bIns="91425" anchor="t" anchorCtr="0"/>
          <a:lstStyle>
            <a:lvl1pPr marL="0" marR="0" lvl="0" indent="0" algn="ctr" rtl="0">
              <a:lnSpc>
                <a:spcPct val="100000"/>
              </a:lnSpc>
              <a:spcBef>
                <a:spcPts val="0"/>
              </a:spcBef>
              <a:spcAft>
                <a:spcPts val="600"/>
              </a:spcAft>
              <a:buClr>
                <a:schemeClr val="dk1"/>
              </a:buClr>
              <a:buFont typeface="Arial"/>
              <a:buNone/>
              <a:defRPr sz="2000" b="0" i="0" u="none" strike="noStrike" cap="none">
                <a:solidFill>
                  <a:schemeClr val="lt1"/>
                </a:solidFill>
                <a:latin typeface="Arial"/>
                <a:ea typeface="Arial"/>
                <a:cs typeface="Arial"/>
                <a:sym typeface="Arial"/>
              </a:defRPr>
            </a:lvl1pPr>
            <a:lvl2pPr marL="457179" marR="0" lvl="1" indent="203220" algn="l" rtl="0">
              <a:lnSpc>
                <a:spcPct val="90000"/>
              </a:lnSpc>
              <a:spcBef>
                <a:spcPts val="0"/>
              </a:spcBef>
              <a:spcAft>
                <a:spcPts val="60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914360" marR="0" lvl="2" indent="203240"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3pPr>
            <a:lvl4pPr marL="1371541" marR="0" lvl="3" indent="203259"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4pPr>
            <a:lvl5pPr marL="1828721" marR="0" lvl="4" indent="203278"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5pPr>
            <a:lvl6pPr marL="2285903" marR="0" lvl="5" indent="203297"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743084" marR="0" lvl="6" indent="203316"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200266" marR="0" lvl="7" indent="20333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657447" marR="0" lvl="8" indent="20335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457200" y="180975"/>
            <a:ext cx="8226300" cy="73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Font typeface="Arial"/>
              <a:buNone/>
              <a:defRPr sz="1800"/>
            </a:lvl2pPr>
            <a:lvl3pPr marL="0" marR="0" lvl="2" indent="0" algn="l" rtl="0">
              <a:spcBef>
                <a:spcPts val="0"/>
              </a:spcBef>
              <a:buFont typeface="Arial"/>
              <a:buNone/>
              <a:defRPr sz="1800"/>
            </a:lvl3pPr>
            <a:lvl4pPr marL="0" marR="0" lvl="3" indent="0" algn="l" rtl="0">
              <a:spcBef>
                <a:spcPts val="0"/>
              </a:spcBef>
              <a:buFont typeface="Arial"/>
              <a:buNone/>
              <a:defRPr sz="1800"/>
            </a:lvl4pPr>
            <a:lvl5pPr marL="0" marR="0" lvl="4" indent="0" algn="l" rtl="0">
              <a:spcBef>
                <a:spcPts val="0"/>
              </a:spcBef>
              <a:buFont typeface="Arial"/>
              <a:buNone/>
              <a:defRPr sz="1800"/>
            </a:lvl5pPr>
            <a:lvl6pPr marL="0" marR="0" lvl="5" indent="0" algn="l" rtl="0">
              <a:spcBef>
                <a:spcPts val="0"/>
              </a:spcBef>
              <a:buFont typeface="Arial"/>
              <a:buNone/>
              <a:defRPr sz="1800"/>
            </a:lvl6pPr>
            <a:lvl7pPr marL="0" marR="0" lvl="6" indent="0" algn="l" rtl="0">
              <a:spcBef>
                <a:spcPts val="0"/>
              </a:spcBef>
              <a:buFont typeface="Arial"/>
              <a:buNone/>
              <a:defRPr sz="1800"/>
            </a:lvl7pPr>
            <a:lvl8pPr marL="0" marR="0" lvl="7" indent="0" algn="l" rtl="0">
              <a:spcBef>
                <a:spcPts val="0"/>
              </a:spcBef>
              <a:buFont typeface="Arial"/>
              <a:buNone/>
              <a:defRPr sz="1800"/>
            </a:lvl8pPr>
            <a:lvl9pPr marL="0" marR="0" lvl="8" indent="0" algn="l" rtl="0">
              <a:spcBef>
                <a:spcPts val="0"/>
              </a:spcBef>
              <a:buFont typeface="Arial"/>
              <a:buNone/>
              <a:defRPr sz="1800"/>
            </a:lvl9pPr>
          </a:lstStyle>
          <a:p>
            <a:endParaRPr/>
          </a:p>
        </p:txBody>
      </p:sp>
      <p:sp>
        <p:nvSpPr>
          <p:cNvPr id="441" name="Shape 441"/>
          <p:cNvSpPr txBox="1">
            <a:spLocks noGrp="1"/>
          </p:cNvSpPr>
          <p:nvPr>
            <p:ph type="body" idx="1"/>
          </p:nvPr>
        </p:nvSpPr>
        <p:spPr>
          <a:xfrm>
            <a:off x="457200" y="1379537"/>
            <a:ext cx="8222100" cy="32544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2" name="Shape 442"/>
          <p:cNvSpPr txBox="1">
            <a:spLocks noGrp="1"/>
          </p:cNvSpPr>
          <p:nvPr>
            <p:ph type="sldNum" idx="12"/>
          </p:nvPr>
        </p:nvSpPr>
        <p:spPr>
          <a:xfrm>
            <a:off x="8760610" y="4869757"/>
            <a:ext cx="230998" cy="154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accent1"/>
              </a:buClr>
              <a:buSzPct val="25000"/>
              <a:buFont typeface="Arial"/>
              <a:buNone/>
            </a:pPr>
            <a:fld id="{00000000-1234-1234-1234-123412341234}" type="slidenum">
              <a:rPr lang="en-US" sz="800" b="0" i="0" u="none" strike="noStrike" cap="none">
                <a:solidFill>
                  <a:schemeClr val="accent1"/>
                </a:solidFill>
                <a:latin typeface="Arial"/>
                <a:ea typeface="Arial"/>
                <a:cs typeface="Arial"/>
                <a:sym typeface="Arial"/>
              </a:rPr>
              <a:t>‹#›</a:t>
            </a:fld>
            <a:endParaRPr lang="en-US" sz="800" b="0" i="0" u="none" strike="noStrike" cap="none">
              <a:solidFill>
                <a:schemeClr val="accent1"/>
              </a:solidFill>
              <a:latin typeface="Arial"/>
              <a:ea typeface="Arial"/>
              <a:cs typeface="Arial"/>
              <a:sym typeface="Arial"/>
            </a:endParaRPr>
          </a:p>
        </p:txBody>
      </p:sp>
      <p:sp>
        <p:nvSpPr>
          <p:cNvPr id="443" name="Shape 443"/>
          <p:cNvSpPr txBox="1">
            <a:spLocks noGrp="1"/>
          </p:cNvSpPr>
          <p:nvPr>
            <p:ph type="body" idx="2"/>
          </p:nvPr>
        </p:nvSpPr>
        <p:spPr>
          <a:xfrm>
            <a:off x="457200" y="4857750"/>
            <a:ext cx="6803998" cy="15239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800" b="0" i="0" u="none" strike="noStrike" cap="none">
                <a:solidFill>
                  <a:schemeClr val="accent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4" name="Shape 444"/>
          <p:cNvSpPr txBox="1">
            <a:spLocks noGrp="1"/>
          </p:cNvSpPr>
          <p:nvPr>
            <p:ph type="body" idx="3"/>
          </p:nvPr>
        </p:nvSpPr>
        <p:spPr>
          <a:xfrm>
            <a:off x="457200" y="4667253"/>
            <a:ext cx="6803998" cy="1523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600"/>
              </a:spcAft>
              <a:buClr>
                <a:schemeClr val="dk1"/>
              </a:buClr>
              <a:buFont typeface="Arial"/>
              <a:buNone/>
              <a:defRPr sz="900" b="0" i="0" u="none" strike="noStrike" cap="none">
                <a:solidFill>
                  <a:schemeClr val="dk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5" name="Shape 445"/>
          <p:cNvSpPr txBox="1">
            <a:spLocks noGrp="1"/>
          </p:cNvSpPr>
          <p:nvPr>
            <p:ph type="body" idx="4"/>
          </p:nvPr>
        </p:nvSpPr>
        <p:spPr>
          <a:xfrm>
            <a:off x="457200" y="918370"/>
            <a:ext cx="8229600" cy="2499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2"/>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wo Content">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457200" y="180975"/>
            <a:ext cx="8226300" cy="73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Font typeface="Arial"/>
              <a:buNone/>
              <a:defRPr sz="1800"/>
            </a:lvl2pPr>
            <a:lvl3pPr marL="0" marR="0" lvl="2" indent="0" algn="l" rtl="0">
              <a:spcBef>
                <a:spcPts val="0"/>
              </a:spcBef>
              <a:buFont typeface="Arial"/>
              <a:buNone/>
              <a:defRPr sz="1800"/>
            </a:lvl3pPr>
            <a:lvl4pPr marL="0" marR="0" lvl="3" indent="0" algn="l" rtl="0">
              <a:spcBef>
                <a:spcPts val="0"/>
              </a:spcBef>
              <a:buFont typeface="Arial"/>
              <a:buNone/>
              <a:defRPr sz="1800"/>
            </a:lvl4pPr>
            <a:lvl5pPr marL="0" marR="0" lvl="4" indent="0" algn="l" rtl="0">
              <a:spcBef>
                <a:spcPts val="0"/>
              </a:spcBef>
              <a:buFont typeface="Arial"/>
              <a:buNone/>
              <a:defRPr sz="1800"/>
            </a:lvl5pPr>
            <a:lvl6pPr marL="0" marR="0" lvl="5" indent="0" algn="l" rtl="0">
              <a:spcBef>
                <a:spcPts val="0"/>
              </a:spcBef>
              <a:buFont typeface="Arial"/>
              <a:buNone/>
              <a:defRPr sz="1800"/>
            </a:lvl6pPr>
            <a:lvl7pPr marL="0" marR="0" lvl="6" indent="0" algn="l" rtl="0">
              <a:spcBef>
                <a:spcPts val="0"/>
              </a:spcBef>
              <a:buFont typeface="Arial"/>
              <a:buNone/>
              <a:defRPr sz="1800"/>
            </a:lvl7pPr>
            <a:lvl8pPr marL="0" marR="0" lvl="7" indent="0" algn="l" rtl="0">
              <a:spcBef>
                <a:spcPts val="0"/>
              </a:spcBef>
              <a:buFont typeface="Arial"/>
              <a:buNone/>
              <a:defRPr sz="1800"/>
            </a:lvl8pPr>
            <a:lvl9pPr marL="0" marR="0" lvl="8" indent="0" algn="l" rtl="0">
              <a:spcBef>
                <a:spcPts val="0"/>
              </a:spcBef>
              <a:buFont typeface="Arial"/>
              <a:buNone/>
              <a:defRPr sz="1800"/>
            </a:lvl9pPr>
          </a:lstStyle>
          <a:p>
            <a:endParaRPr/>
          </a:p>
        </p:txBody>
      </p:sp>
      <p:sp>
        <p:nvSpPr>
          <p:cNvPr id="448" name="Shape 448"/>
          <p:cNvSpPr txBox="1">
            <a:spLocks noGrp="1"/>
          </p:cNvSpPr>
          <p:nvPr>
            <p:ph type="sldNum" idx="12"/>
          </p:nvPr>
        </p:nvSpPr>
        <p:spPr>
          <a:xfrm>
            <a:off x="8760610" y="4869757"/>
            <a:ext cx="230998" cy="154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accent1"/>
              </a:buClr>
              <a:buSzPct val="25000"/>
              <a:buFont typeface="Arial"/>
              <a:buNone/>
            </a:pPr>
            <a:fld id="{00000000-1234-1234-1234-123412341234}" type="slidenum">
              <a:rPr lang="en-US" sz="800" b="0" i="0" u="none" strike="noStrike" cap="none">
                <a:solidFill>
                  <a:schemeClr val="accent1"/>
                </a:solidFill>
                <a:latin typeface="Arial"/>
                <a:ea typeface="Arial"/>
                <a:cs typeface="Arial"/>
                <a:sym typeface="Arial"/>
              </a:rPr>
              <a:t>‹#›</a:t>
            </a:fld>
            <a:endParaRPr lang="en-US" sz="800" b="0" i="0" u="none" strike="noStrike" cap="none">
              <a:solidFill>
                <a:schemeClr val="accent1"/>
              </a:solidFill>
              <a:latin typeface="Arial"/>
              <a:ea typeface="Arial"/>
              <a:cs typeface="Arial"/>
              <a:sym typeface="Arial"/>
            </a:endParaRPr>
          </a:p>
        </p:txBody>
      </p:sp>
      <p:sp>
        <p:nvSpPr>
          <p:cNvPr id="449" name="Shape 449"/>
          <p:cNvSpPr txBox="1">
            <a:spLocks noGrp="1"/>
          </p:cNvSpPr>
          <p:nvPr>
            <p:ph type="body" idx="1"/>
          </p:nvPr>
        </p:nvSpPr>
        <p:spPr>
          <a:xfrm>
            <a:off x="4710114" y="1379537"/>
            <a:ext cx="3973498" cy="31734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0" name="Shape 450"/>
          <p:cNvSpPr txBox="1">
            <a:spLocks noGrp="1"/>
          </p:cNvSpPr>
          <p:nvPr>
            <p:ph type="body" idx="2"/>
          </p:nvPr>
        </p:nvSpPr>
        <p:spPr>
          <a:xfrm>
            <a:off x="457200" y="1379537"/>
            <a:ext cx="3976800" cy="31734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1" name="Shape 451"/>
          <p:cNvSpPr txBox="1">
            <a:spLocks noGrp="1"/>
          </p:cNvSpPr>
          <p:nvPr>
            <p:ph type="body" idx="3"/>
          </p:nvPr>
        </p:nvSpPr>
        <p:spPr>
          <a:xfrm>
            <a:off x="457200" y="4857750"/>
            <a:ext cx="6803998" cy="15239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800" b="0" i="0" u="none" strike="noStrike" cap="none">
                <a:solidFill>
                  <a:schemeClr val="accent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2" name="Shape 452"/>
          <p:cNvSpPr txBox="1">
            <a:spLocks noGrp="1"/>
          </p:cNvSpPr>
          <p:nvPr>
            <p:ph type="body" idx="4"/>
          </p:nvPr>
        </p:nvSpPr>
        <p:spPr>
          <a:xfrm>
            <a:off x="457200" y="4667253"/>
            <a:ext cx="6803998" cy="1523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600"/>
              </a:spcAft>
              <a:buClr>
                <a:schemeClr val="dk1"/>
              </a:buClr>
              <a:buFont typeface="Arial"/>
              <a:buNone/>
              <a:defRPr sz="900" b="0" i="0" u="none" strike="noStrike" cap="none">
                <a:solidFill>
                  <a:schemeClr val="dk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3" name="Shape 453"/>
          <p:cNvSpPr txBox="1">
            <a:spLocks noGrp="1"/>
          </p:cNvSpPr>
          <p:nvPr>
            <p:ph type="body" idx="5"/>
          </p:nvPr>
        </p:nvSpPr>
        <p:spPr>
          <a:xfrm>
            <a:off x="457200" y="918370"/>
            <a:ext cx="8229600" cy="2499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2"/>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White Section Break">
    <p:spTree>
      <p:nvGrpSpPr>
        <p:cNvPr id="1" name="Shape 454"/>
        <p:cNvGrpSpPr/>
        <p:nvPr/>
      </p:nvGrpSpPr>
      <p:grpSpPr>
        <a:xfrm>
          <a:off x="0" y="0"/>
          <a:ext cx="0" cy="0"/>
          <a:chOff x="0" y="0"/>
          <a:chExt cx="0" cy="0"/>
        </a:xfrm>
      </p:grpSpPr>
      <p:pic>
        <p:nvPicPr>
          <p:cNvPr id="455" name="Shape 455"/>
          <p:cNvPicPr preferRelativeResize="0"/>
          <p:nvPr/>
        </p:nvPicPr>
        <p:blipFill rotWithShape="1">
          <a:blip r:embed="rId2">
            <a:alphaModFix/>
          </a:blip>
          <a:srcRect/>
          <a:stretch/>
        </p:blipFill>
        <p:spPr>
          <a:xfrm>
            <a:off x="2133600" y="2566988"/>
            <a:ext cx="681299" cy="705300"/>
          </a:xfrm>
          <a:prstGeom prst="rect">
            <a:avLst/>
          </a:prstGeom>
          <a:noFill/>
          <a:ln>
            <a:noFill/>
          </a:ln>
        </p:spPr>
      </p:pic>
      <p:sp>
        <p:nvSpPr>
          <p:cNvPr id="456" name="Shape 456"/>
          <p:cNvSpPr txBox="1">
            <a:spLocks noGrp="1"/>
          </p:cNvSpPr>
          <p:nvPr>
            <p:ph type="sldNum" idx="12"/>
          </p:nvPr>
        </p:nvSpPr>
        <p:spPr>
          <a:xfrm>
            <a:off x="8760610" y="4869757"/>
            <a:ext cx="230998" cy="154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accent1"/>
              </a:buClr>
              <a:buSzPct val="25000"/>
              <a:buFont typeface="Arial"/>
              <a:buNone/>
            </a:pPr>
            <a:fld id="{00000000-1234-1234-1234-123412341234}" type="slidenum">
              <a:rPr lang="en-US" sz="800" b="0" i="0" u="none" strike="noStrike" cap="none">
                <a:solidFill>
                  <a:schemeClr val="accent1"/>
                </a:solidFill>
                <a:latin typeface="Arial"/>
                <a:ea typeface="Arial"/>
                <a:cs typeface="Arial"/>
                <a:sym typeface="Arial"/>
              </a:rPr>
              <a:t>‹#›</a:t>
            </a:fld>
            <a:endParaRPr lang="en-US" sz="800" b="0" i="0" u="none" strike="noStrike" cap="none">
              <a:solidFill>
                <a:schemeClr val="accent1"/>
              </a:solidFill>
              <a:latin typeface="Arial"/>
              <a:ea typeface="Arial"/>
              <a:cs typeface="Arial"/>
              <a:sym typeface="Arial"/>
            </a:endParaRPr>
          </a:p>
        </p:txBody>
      </p:sp>
      <p:sp>
        <p:nvSpPr>
          <p:cNvPr id="457" name="Shape 457"/>
          <p:cNvSpPr txBox="1">
            <a:spLocks noGrp="1"/>
          </p:cNvSpPr>
          <p:nvPr>
            <p:ph type="body" idx="1"/>
          </p:nvPr>
        </p:nvSpPr>
        <p:spPr>
          <a:xfrm>
            <a:off x="2133600" y="3600450"/>
            <a:ext cx="6553200" cy="76198"/>
          </a:xfrm>
          <a:prstGeom prst="rect">
            <a:avLst/>
          </a:prstGeom>
          <a:noFill/>
          <a:ln w="9525" cap="flat" cmpd="sng">
            <a:solidFill>
              <a:schemeClr val="accent1">
                <a:alpha val="80000"/>
              </a:schemeClr>
            </a:solidFill>
            <a:prstDash val="solid"/>
            <a:round/>
            <a:headEnd type="none" w="med" len="med"/>
            <a:tailEnd type="none" w="med" len="med"/>
          </a:ln>
        </p:spPr>
        <p:txBody>
          <a:bodyPr lIns="91425" tIns="91425" rIns="91425" bIns="91425" anchor="t" anchorCtr="0"/>
          <a:lstStyle>
            <a:lvl1pPr marL="0" marR="0" lvl="0" indent="571500" algn="l" rtl="0">
              <a:lnSpc>
                <a:spcPct val="90000"/>
              </a:lnSpc>
              <a:spcBef>
                <a:spcPts val="0"/>
              </a:spcBef>
              <a:spcAft>
                <a:spcPts val="0"/>
              </a:spcAft>
              <a:buClr>
                <a:schemeClr val="dk2"/>
              </a:buClr>
              <a:buSzPct val="100000"/>
              <a:buFont typeface="Arial"/>
              <a:buChar char="​"/>
              <a:defRPr sz="3000" b="0" i="0" u="none" strike="noStrike" cap="none">
                <a:solidFill>
                  <a:schemeClr val="dk2"/>
                </a:solidFill>
                <a:latin typeface="Arial"/>
                <a:ea typeface="Arial"/>
                <a:cs typeface="Arial"/>
                <a:sym typeface="Arial"/>
              </a:defRPr>
            </a:lvl1pPr>
            <a:lvl2pPr marL="0" marR="0" lvl="1" indent="266700" algn="l" rtl="0">
              <a:lnSpc>
                <a:spcPct val="90000"/>
              </a:lnSpc>
              <a:spcBef>
                <a:spcPts val="310"/>
              </a:spcBef>
              <a:spcAft>
                <a:spcPts val="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mp; Subhead Only">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457200" y="180975"/>
            <a:ext cx="8226300" cy="73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Font typeface="Arial"/>
              <a:buNone/>
              <a:defRPr sz="1800"/>
            </a:lvl2pPr>
            <a:lvl3pPr marL="0" marR="0" lvl="2" indent="0" algn="l" rtl="0">
              <a:spcBef>
                <a:spcPts val="0"/>
              </a:spcBef>
              <a:buFont typeface="Arial"/>
              <a:buNone/>
              <a:defRPr sz="1800"/>
            </a:lvl3pPr>
            <a:lvl4pPr marL="0" marR="0" lvl="3" indent="0" algn="l" rtl="0">
              <a:spcBef>
                <a:spcPts val="0"/>
              </a:spcBef>
              <a:buFont typeface="Arial"/>
              <a:buNone/>
              <a:defRPr sz="1800"/>
            </a:lvl4pPr>
            <a:lvl5pPr marL="0" marR="0" lvl="4" indent="0" algn="l" rtl="0">
              <a:spcBef>
                <a:spcPts val="0"/>
              </a:spcBef>
              <a:buFont typeface="Arial"/>
              <a:buNone/>
              <a:defRPr sz="1800"/>
            </a:lvl5pPr>
            <a:lvl6pPr marL="0" marR="0" lvl="5" indent="0" algn="l" rtl="0">
              <a:spcBef>
                <a:spcPts val="0"/>
              </a:spcBef>
              <a:buFont typeface="Arial"/>
              <a:buNone/>
              <a:defRPr sz="1800"/>
            </a:lvl6pPr>
            <a:lvl7pPr marL="0" marR="0" lvl="6" indent="0" algn="l" rtl="0">
              <a:spcBef>
                <a:spcPts val="0"/>
              </a:spcBef>
              <a:buFont typeface="Arial"/>
              <a:buNone/>
              <a:defRPr sz="1800"/>
            </a:lvl7pPr>
            <a:lvl8pPr marL="0" marR="0" lvl="7" indent="0" algn="l" rtl="0">
              <a:spcBef>
                <a:spcPts val="0"/>
              </a:spcBef>
              <a:buFont typeface="Arial"/>
              <a:buNone/>
              <a:defRPr sz="1800"/>
            </a:lvl8pPr>
            <a:lvl9pPr marL="0" marR="0" lvl="8" indent="0" algn="l" rtl="0">
              <a:spcBef>
                <a:spcPts val="0"/>
              </a:spcBef>
              <a:buFont typeface="Arial"/>
              <a:buNone/>
              <a:defRPr sz="1800"/>
            </a:lvl9pPr>
          </a:lstStyle>
          <a:p>
            <a:endParaRPr/>
          </a:p>
        </p:txBody>
      </p:sp>
      <p:sp>
        <p:nvSpPr>
          <p:cNvPr id="460" name="Shape 460"/>
          <p:cNvSpPr txBox="1">
            <a:spLocks noGrp="1"/>
          </p:cNvSpPr>
          <p:nvPr>
            <p:ph type="sldNum" idx="12"/>
          </p:nvPr>
        </p:nvSpPr>
        <p:spPr>
          <a:xfrm>
            <a:off x="8760610" y="4869757"/>
            <a:ext cx="230998" cy="154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accent1"/>
              </a:buClr>
              <a:buSzPct val="25000"/>
              <a:buFont typeface="Arial"/>
              <a:buNone/>
            </a:pPr>
            <a:fld id="{00000000-1234-1234-1234-123412341234}" type="slidenum">
              <a:rPr lang="en-US" sz="800" b="0" i="0" u="none" strike="noStrike" cap="none">
                <a:solidFill>
                  <a:schemeClr val="accent1"/>
                </a:solidFill>
                <a:latin typeface="Arial"/>
                <a:ea typeface="Arial"/>
                <a:cs typeface="Arial"/>
                <a:sym typeface="Arial"/>
              </a:rPr>
              <a:t>‹#›</a:t>
            </a:fld>
            <a:endParaRPr lang="en-US" sz="800" b="0" i="0" u="none" strike="noStrike" cap="none">
              <a:solidFill>
                <a:schemeClr val="accent1"/>
              </a:solidFill>
              <a:latin typeface="Arial"/>
              <a:ea typeface="Arial"/>
              <a:cs typeface="Arial"/>
              <a:sym typeface="Arial"/>
            </a:endParaRPr>
          </a:p>
        </p:txBody>
      </p:sp>
      <p:sp>
        <p:nvSpPr>
          <p:cNvPr id="461" name="Shape 461"/>
          <p:cNvSpPr txBox="1">
            <a:spLocks noGrp="1"/>
          </p:cNvSpPr>
          <p:nvPr>
            <p:ph type="body" idx="1"/>
          </p:nvPr>
        </p:nvSpPr>
        <p:spPr>
          <a:xfrm>
            <a:off x="457200" y="4857750"/>
            <a:ext cx="6803998" cy="15239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800" b="0" i="0" u="none" strike="noStrike" cap="none">
                <a:solidFill>
                  <a:schemeClr val="accent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2" name="Shape 462"/>
          <p:cNvSpPr txBox="1">
            <a:spLocks noGrp="1"/>
          </p:cNvSpPr>
          <p:nvPr>
            <p:ph type="body" idx="2"/>
          </p:nvPr>
        </p:nvSpPr>
        <p:spPr>
          <a:xfrm>
            <a:off x="457200" y="4667253"/>
            <a:ext cx="6803998" cy="1523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600"/>
              </a:spcAft>
              <a:buClr>
                <a:schemeClr val="dk1"/>
              </a:buClr>
              <a:buFont typeface="Arial"/>
              <a:buNone/>
              <a:defRPr sz="900" b="0" i="0" u="none" strike="noStrike" cap="none">
                <a:solidFill>
                  <a:schemeClr val="dk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3" name="Shape 463"/>
          <p:cNvSpPr txBox="1">
            <a:spLocks noGrp="1"/>
          </p:cNvSpPr>
          <p:nvPr>
            <p:ph type="body" idx="3"/>
          </p:nvPr>
        </p:nvSpPr>
        <p:spPr>
          <a:xfrm>
            <a:off x="457200" y="918370"/>
            <a:ext cx="8229600" cy="2499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2"/>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Blank">
    <p:spTree>
      <p:nvGrpSpPr>
        <p:cNvPr id="1" name="Shape 464"/>
        <p:cNvGrpSpPr/>
        <p:nvPr/>
      </p:nvGrpSpPr>
      <p:grpSpPr>
        <a:xfrm>
          <a:off x="0" y="0"/>
          <a:ext cx="0" cy="0"/>
          <a:chOff x="0" y="0"/>
          <a:chExt cx="0" cy="0"/>
        </a:xfrm>
      </p:grpSpPr>
      <p:sp>
        <p:nvSpPr>
          <p:cNvPr id="465" name="Shape 465"/>
          <p:cNvSpPr txBox="1">
            <a:spLocks noGrp="1"/>
          </p:cNvSpPr>
          <p:nvPr>
            <p:ph type="sldNum" idx="12"/>
          </p:nvPr>
        </p:nvSpPr>
        <p:spPr>
          <a:xfrm>
            <a:off x="8760610" y="4869757"/>
            <a:ext cx="230998" cy="154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accent1"/>
              </a:buClr>
              <a:buSzPct val="25000"/>
              <a:buFont typeface="Arial"/>
              <a:buNone/>
            </a:pPr>
            <a:fld id="{00000000-1234-1234-1234-123412341234}" type="slidenum">
              <a:rPr lang="en-US" sz="800" b="0" i="0" u="none" strike="noStrike" cap="none">
                <a:solidFill>
                  <a:schemeClr val="accent1"/>
                </a:solidFill>
                <a:latin typeface="Arial"/>
                <a:ea typeface="Arial"/>
                <a:cs typeface="Arial"/>
                <a:sym typeface="Arial"/>
              </a:rPr>
              <a:t>‹#›</a:t>
            </a:fld>
            <a:endParaRPr lang="en-US" sz="800" b="0" i="0" u="none" strike="noStrike" cap="none">
              <a:solidFill>
                <a:schemeClr val="accent1"/>
              </a:solidFill>
              <a:latin typeface="Arial"/>
              <a:ea typeface="Arial"/>
              <a:cs typeface="Arial"/>
              <a:sym typeface="Arial"/>
            </a:endParaRPr>
          </a:p>
        </p:txBody>
      </p:sp>
      <p:sp>
        <p:nvSpPr>
          <p:cNvPr id="466" name="Shape 466"/>
          <p:cNvSpPr txBox="1">
            <a:spLocks noGrp="1"/>
          </p:cNvSpPr>
          <p:nvPr>
            <p:ph type="body" idx="1"/>
          </p:nvPr>
        </p:nvSpPr>
        <p:spPr>
          <a:xfrm>
            <a:off x="457199" y="4857750"/>
            <a:ext cx="6802499" cy="15239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800" b="0" i="0" u="none" strike="noStrike" cap="none">
                <a:solidFill>
                  <a:schemeClr val="accent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7" name="Shape 467"/>
          <p:cNvSpPr txBox="1">
            <a:spLocks noGrp="1"/>
          </p:cNvSpPr>
          <p:nvPr>
            <p:ph type="body" idx="2"/>
          </p:nvPr>
        </p:nvSpPr>
        <p:spPr>
          <a:xfrm>
            <a:off x="457200" y="4667253"/>
            <a:ext cx="6803998" cy="1523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600"/>
              </a:spcAft>
              <a:buClr>
                <a:schemeClr val="dk1"/>
              </a:buClr>
              <a:buFont typeface="Arial"/>
              <a:buNone/>
              <a:defRPr sz="900" b="0" i="0" u="none" strike="noStrike" cap="none">
                <a:solidFill>
                  <a:schemeClr val="dk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Large Bullet Content">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457200" y="918370"/>
            <a:ext cx="8229600" cy="2499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2"/>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title"/>
          </p:nvPr>
        </p:nvSpPr>
        <p:spPr>
          <a:xfrm>
            <a:off x="457200" y="180975"/>
            <a:ext cx="8226300" cy="73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61" name="Shape 61"/>
          <p:cNvSpPr txBox="1">
            <a:spLocks noGrp="1"/>
          </p:cNvSpPr>
          <p:nvPr>
            <p:ph type="body" idx="2"/>
          </p:nvPr>
        </p:nvSpPr>
        <p:spPr>
          <a:xfrm>
            <a:off x="457200" y="1379537"/>
            <a:ext cx="8222100" cy="32544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8760610" y="4869757"/>
            <a:ext cx="230998" cy="154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accent1"/>
              </a:buClr>
              <a:buSzPct val="25000"/>
              <a:buFont typeface="Arial"/>
              <a:buNone/>
            </a:pPr>
            <a:fld id="{00000000-1234-1234-1234-123412341234}" type="slidenum">
              <a:rPr lang="en-US" sz="800" b="0" i="0" u="none" strike="noStrike" cap="none">
                <a:solidFill>
                  <a:schemeClr val="accent1"/>
                </a:solidFill>
                <a:latin typeface="Arial"/>
                <a:ea typeface="Arial"/>
                <a:cs typeface="Arial"/>
                <a:sym typeface="Arial"/>
              </a:rPr>
              <a:t>‹#›</a:t>
            </a:fld>
            <a:endParaRPr lang="en-US" sz="800" b="0" i="0" u="none" strike="noStrike" cap="none">
              <a:solidFill>
                <a:schemeClr val="accent1"/>
              </a:solidFill>
              <a:latin typeface="Arial"/>
              <a:ea typeface="Arial"/>
              <a:cs typeface="Arial"/>
              <a:sym typeface="Arial"/>
            </a:endParaRPr>
          </a:p>
        </p:txBody>
      </p:sp>
      <p:sp>
        <p:nvSpPr>
          <p:cNvPr id="63" name="Shape 63"/>
          <p:cNvSpPr txBox="1">
            <a:spLocks noGrp="1"/>
          </p:cNvSpPr>
          <p:nvPr>
            <p:ph type="body" idx="3"/>
          </p:nvPr>
        </p:nvSpPr>
        <p:spPr>
          <a:xfrm>
            <a:off x="457200" y="4857750"/>
            <a:ext cx="6802499" cy="15239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800" b="0" i="0" u="none" strike="noStrike" cap="none">
                <a:solidFill>
                  <a:schemeClr val="accent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4"/>
          </p:nvPr>
        </p:nvSpPr>
        <p:spPr>
          <a:xfrm>
            <a:off x="457200" y="4667253"/>
            <a:ext cx="6803998" cy="1523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600"/>
              </a:spcAft>
              <a:buClr>
                <a:schemeClr val="dk1"/>
              </a:buClr>
              <a:buFont typeface="Arial"/>
              <a:buNone/>
              <a:defRPr sz="900" b="0" i="0" u="none" strike="noStrike" cap="none">
                <a:solidFill>
                  <a:schemeClr val="dk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Open/Close Intel">
    <p:spTree>
      <p:nvGrpSpPr>
        <p:cNvPr id="1" name="Shape 468"/>
        <p:cNvGrpSpPr/>
        <p:nvPr/>
      </p:nvGrpSpPr>
      <p:grpSpPr>
        <a:xfrm>
          <a:off x="0" y="0"/>
          <a:ext cx="0" cy="0"/>
          <a:chOff x="0" y="0"/>
          <a:chExt cx="0" cy="0"/>
        </a:xfrm>
      </p:grpSpPr>
      <p:pic>
        <p:nvPicPr>
          <p:cNvPr id="469" name="Shape 469"/>
          <p:cNvPicPr preferRelativeResize="0"/>
          <p:nvPr/>
        </p:nvPicPr>
        <p:blipFill rotWithShape="1">
          <a:blip r:embed="rId2">
            <a:alphaModFix/>
          </a:blip>
          <a:srcRect/>
          <a:stretch/>
        </p:blipFill>
        <p:spPr>
          <a:xfrm>
            <a:off x="2551925" y="2012950"/>
            <a:ext cx="4040099" cy="1117500"/>
          </a:xfrm>
          <a:prstGeom prst="rect">
            <a:avLst/>
          </a:prstGeom>
          <a:noFill/>
          <a:ln>
            <a:noFill/>
          </a:ln>
        </p:spPr>
      </p:pic>
      <p:sp>
        <p:nvSpPr>
          <p:cNvPr id="470" name="Shape 470"/>
          <p:cNvSpPr/>
          <p:nvPr/>
        </p:nvSpPr>
        <p:spPr>
          <a:xfrm>
            <a:off x="7620000" y="4629150"/>
            <a:ext cx="1143000" cy="5144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Slide 3 1">
    <p:bg>
      <p:bgPr>
        <a:solidFill>
          <a:schemeClr val="lt1"/>
        </a:solidFill>
        <a:effectLst/>
      </p:bgPr>
    </p:bg>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457200" y="4873501"/>
            <a:ext cx="4827900" cy="114300"/>
          </a:xfrm>
          <a:prstGeom prst="rect">
            <a:avLst/>
          </a:prstGeom>
          <a:noFill/>
          <a:ln>
            <a:noFill/>
          </a:ln>
        </p:spPr>
        <p:txBody>
          <a:bodyPr lIns="91425" tIns="91425" rIns="91425" bIns="91425" anchor="t" anchorCtr="0"/>
          <a:lstStyle>
            <a:lvl1pPr marL="0" marR="0" lvl="0" indent="0" algn="l" rtl="0">
              <a:lnSpc>
                <a:spcPct val="90000"/>
              </a:lnSpc>
              <a:spcBef>
                <a:spcPts val="105"/>
              </a:spcBef>
              <a:spcAft>
                <a:spcPts val="450"/>
              </a:spcAft>
              <a:buClr>
                <a:schemeClr val="accent1"/>
              </a:buClr>
              <a:buFont typeface="Arial"/>
              <a:buNone/>
              <a:defRPr sz="1600" b="0" i="0" u="none" strike="noStrike" cap="none">
                <a:solidFill>
                  <a:schemeClr val="dk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73" name="Shape 473"/>
          <p:cNvCxnSpPr/>
          <p:nvPr/>
        </p:nvCxnSpPr>
        <p:spPr>
          <a:xfrm>
            <a:off x="457200" y="4279582"/>
            <a:ext cx="6781800" cy="0"/>
          </a:xfrm>
          <a:prstGeom prst="straightConnector1">
            <a:avLst/>
          </a:prstGeom>
          <a:noFill/>
          <a:ln w="9525" cap="flat" cmpd="sng">
            <a:solidFill>
              <a:schemeClr val="dk1">
                <a:alpha val="80000"/>
              </a:schemeClr>
            </a:solidFill>
            <a:prstDash val="solid"/>
            <a:round/>
            <a:headEnd type="none" w="med" len="med"/>
            <a:tailEnd type="none" w="med" len="med"/>
          </a:ln>
        </p:spPr>
      </p:cxnSp>
      <p:sp>
        <p:nvSpPr>
          <p:cNvPr id="474" name="Shape 474"/>
          <p:cNvSpPr txBox="1">
            <a:spLocks noGrp="1"/>
          </p:cNvSpPr>
          <p:nvPr>
            <p:ph type="body" idx="2"/>
          </p:nvPr>
        </p:nvSpPr>
        <p:spPr>
          <a:xfrm>
            <a:off x="457200" y="3763794"/>
            <a:ext cx="4827600" cy="312000"/>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475" name="Shape 475"/>
          <p:cNvGrpSpPr/>
          <p:nvPr/>
        </p:nvGrpSpPr>
        <p:grpSpPr>
          <a:xfrm>
            <a:off x="4682081" y="0"/>
            <a:ext cx="4462038" cy="3866625"/>
            <a:chOff x="4136201" y="0"/>
            <a:chExt cx="5007899" cy="5155500"/>
          </a:xfrm>
        </p:grpSpPr>
        <p:pic>
          <p:nvPicPr>
            <p:cNvPr id="476" name="Shape 476"/>
            <p:cNvPicPr preferRelativeResize="0"/>
            <p:nvPr/>
          </p:nvPicPr>
          <p:blipFill rotWithShape="1">
            <a:blip r:embed="rId2">
              <a:alphaModFix/>
            </a:blip>
            <a:srcRect/>
            <a:stretch/>
          </p:blipFill>
          <p:spPr>
            <a:xfrm>
              <a:off x="4136201" y="0"/>
              <a:ext cx="5007899" cy="5155500"/>
            </a:xfrm>
            <a:prstGeom prst="rect">
              <a:avLst/>
            </a:prstGeom>
            <a:noFill/>
            <a:ln>
              <a:noFill/>
            </a:ln>
          </p:spPr>
        </p:pic>
        <p:pic>
          <p:nvPicPr>
            <p:cNvPr id="477" name="Shape 477"/>
            <p:cNvPicPr preferRelativeResize="0"/>
            <p:nvPr/>
          </p:nvPicPr>
          <p:blipFill rotWithShape="1">
            <a:blip r:embed="rId3">
              <a:alphaModFix/>
            </a:blip>
            <a:srcRect b="-162880"/>
            <a:stretch/>
          </p:blipFill>
          <p:spPr>
            <a:xfrm>
              <a:off x="8094660" y="4758503"/>
              <a:ext cx="397799" cy="396900"/>
            </a:xfrm>
            <a:prstGeom prst="rect">
              <a:avLst/>
            </a:prstGeom>
            <a:solidFill>
              <a:schemeClr val="lt1"/>
            </a:solidFill>
            <a:ln>
              <a:noFill/>
            </a:ln>
          </p:spPr>
        </p:pic>
      </p:grpSp>
      <p:cxnSp>
        <p:nvCxnSpPr>
          <p:cNvPr id="478" name="Shape 478"/>
          <p:cNvCxnSpPr/>
          <p:nvPr/>
        </p:nvCxnSpPr>
        <p:spPr>
          <a:xfrm>
            <a:off x="457200" y="3155291"/>
            <a:ext cx="4827900" cy="0"/>
          </a:xfrm>
          <a:prstGeom prst="straightConnector1">
            <a:avLst/>
          </a:prstGeom>
          <a:noFill/>
          <a:ln w="9525" cap="flat" cmpd="sng">
            <a:solidFill>
              <a:schemeClr val="dk1">
                <a:alpha val="80000"/>
              </a:schemeClr>
            </a:solidFill>
            <a:prstDash val="solid"/>
            <a:round/>
            <a:headEnd type="none" w="med" len="med"/>
            <a:tailEnd type="none" w="med" len="med"/>
          </a:ln>
        </p:spPr>
      </p:cxnSp>
      <p:sp>
        <p:nvSpPr>
          <p:cNvPr id="479" name="Shape 479"/>
          <p:cNvSpPr txBox="1">
            <a:spLocks noGrp="1"/>
          </p:cNvSpPr>
          <p:nvPr>
            <p:ph type="title"/>
          </p:nvPr>
        </p:nvSpPr>
        <p:spPr>
          <a:xfrm>
            <a:off x="457200" y="3155291"/>
            <a:ext cx="4827600" cy="5448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Font typeface="Arial"/>
              <a:buNone/>
              <a:defRPr sz="1800"/>
            </a:lvl2pPr>
            <a:lvl3pPr marL="0" marR="0" lvl="2" indent="0" algn="l" rtl="0">
              <a:spcBef>
                <a:spcPts val="0"/>
              </a:spcBef>
              <a:buFont typeface="Arial"/>
              <a:buNone/>
              <a:defRPr sz="1800"/>
            </a:lvl3pPr>
            <a:lvl4pPr marL="0" marR="0" lvl="3" indent="0" algn="l" rtl="0">
              <a:spcBef>
                <a:spcPts val="0"/>
              </a:spcBef>
              <a:buFont typeface="Arial"/>
              <a:buNone/>
              <a:defRPr sz="1800"/>
            </a:lvl4pPr>
            <a:lvl5pPr marL="0" marR="0" lvl="4" indent="0" algn="l" rtl="0">
              <a:spcBef>
                <a:spcPts val="0"/>
              </a:spcBef>
              <a:buFont typeface="Arial"/>
              <a:buNone/>
              <a:defRPr sz="1800"/>
            </a:lvl5pPr>
            <a:lvl6pPr marL="0" marR="0" lvl="5" indent="0" algn="l" rtl="0">
              <a:spcBef>
                <a:spcPts val="0"/>
              </a:spcBef>
              <a:buFont typeface="Arial"/>
              <a:buNone/>
              <a:defRPr sz="1800"/>
            </a:lvl6pPr>
            <a:lvl7pPr marL="0" marR="0" lvl="6" indent="0" algn="l" rtl="0">
              <a:spcBef>
                <a:spcPts val="0"/>
              </a:spcBef>
              <a:buFont typeface="Arial"/>
              <a:buNone/>
              <a:defRPr sz="1800"/>
            </a:lvl7pPr>
            <a:lvl8pPr marL="0" marR="0" lvl="7" indent="0" algn="l" rtl="0">
              <a:spcBef>
                <a:spcPts val="0"/>
              </a:spcBef>
              <a:buFont typeface="Arial"/>
              <a:buNone/>
              <a:defRPr sz="1800"/>
            </a:lvl8pPr>
            <a:lvl9pPr marL="0" marR="0" lvl="8" indent="0" algn="l" rtl="0">
              <a:spcBef>
                <a:spcPts val="0"/>
              </a:spcBef>
              <a:buFont typeface="Arial"/>
              <a:buNone/>
              <a:defRPr sz="1800"/>
            </a:lvl9pPr>
          </a:lstStyle>
          <a:p>
            <a:endParaRPr/>
          </a:p>
        </p:txBody>
      </p:sp>
      <p:sp>
        <p:nvSpPr>
          <p:cNvPr id="480" name="Shape 480"/>
          <p:cNvSpPr txBox="1">
            <a:spLocks noGrp="1"/>
          </p:cNvSpPr>
          <p:nvPr>
            <p:ph type="body" idx="3"/>
          </p:nvPr>
        </p:nvSpPr>
        <p:spPr>
          <a:xfrm>
            <a:off x="454025" y="4343400"/>
            <a:ext cx="4831199" cy="3039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1"/>
                </a:solidFill>
                <a:latin typeface="Arial"/>
                <a:ea typeface="Arial"/>
                <a:cs typeface="Arial"/>
                <a:sym typeface="Arial"/>
              </a:defRPr>
            </a:lvl1pPr>
            <a:lvl2pPr marL="174617" marR="0" lvl="1" indent="1174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14136"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pic>
        <p:nvPicPr>
          <p:cNvPr id="481" name="Shape 481"/>
          <p:cNvPicPr preferRelativeResize="0"/>
          <p:nvPr/>
        </p:nvPicPr>
        <p:blipFill rotWithShape="1">
          <a:blip r:embed="rId4">
            <a:alphaModFix/>
          </a:blip>
          <a:srcRect/>
          <a:stretch/>
        </p:blipFill>
        <p:spPr>
          <a:xfrm>
            <a:off x="416718" y="2520175"/>
            <a:ext cx="1412099" cy="415800"/>
          </a:xfrm>
          <a:prstGeom prst="rect">
            <a:avLst/>
          </a:prstGeom>
          <a:noFill/>
          <a:ln>
            <a:noFill/>
          </a:ln>
        </p:spPr>
      </p:pic>
      <p:sp>
        <p:nvSpPr>
          <p:cNvPr id="482" name="Shape 482"/>
          <p:cNvSpPr txBox="1">
            <a:spLocks noGrp="1"/>
          </p:cNvSpPr>
          <p:nvPr>
            <p:ph type="sldNum" idx="12"/>
          </p:nvPr>
        </p:nvSpPr>
        <p:spPr>
          <a:xfrm>
            <a:off x="8760610" y="4869757"/>
            <a:ext cx="230998" cy="154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dk1"/>
              </a:buClr>
              <a:buSzPct val="25000"/>
              <a:buFont typeface="Arial"/>
              <a:buNone/>
            </a:pPr>
            <a:fld id="{00000000-1234-1234-1234-123412341234}" type="slidenum">
              <a:rPr lang="en-US" sz="800" b="0" i="0" u="none" strike="noStrike" cap="none">
                <a:solidFill>
                  <a:schemeClr val="dk1"/>
                </a:solidFill>
                <a:latin typeface="Arial"/>
                <a:ea typeface="Arial"/>
                <a:cs typeface="Arial"/>
                <a:sym typeface="Arial"/>
              </a:rPr>
              <a:t>‹#›</a:t>
            </a:fld>
            <a:endParaRPr lang="en-US"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bg>
      <p:bgPr>
        <a:solidFill>
          <a:schemeClr val="lt1"/>
        </a:solidFill>
        <a:effectLst/>
      </p:bgPr>
    </p:bg>
    <p:spTree>
      <p:nvGrpSpPr>
        <p:cNvPr id="1" name="Shape 65"/>
        <p:cNvGrpSpPr/>
        <p:nvPr/>
      </p:nvGrpSpPr>
      <p:grpSpPr>
        <a:xfrm>
          <a:off x="0" y="0"/>
          <a:ext cx="0" cy="0"/>
          <a:chOff x="0" y="0"/>
          <a:chExt cx="0" cy="0"/>
        </a:xfrm>
      </p:grpSpPr>
      <p:grpSp>
        <p:nvGrpSpPr>
          <p:cNvPr id="66" name="Shape 66"/>
          <p:cNvGrpSpPr/>
          <p:nvPr/>
        </p:nvGrpSpPr>
        <p:grpSpPr>
          <a:xfrm>
            <a:off x="4526565" y="-14288"/>
            <a:ext cx="4617502" cy="4380023"/>
            <a:chOff x="4526564" y="0"/>
            <a:chExt cx="4617502" cy="4380023"/>
          </a:xfrm>
        </p:grpSpPr>
        <p:sp>
          <p:nvSpPr>
            <p:cNvPr id="67" name="Shape 67"/>
            <p:cNvSpPr/>
            <p:nvPr/>
          </p:nvSpPr>
          <p:spPr>
            <a:xfrm>
              <a:off x="7000867" y="1320624"/>
              <a:ext cx="2143199" cy="3059399"/>
            </a:xfrm>
            <a:custGeom>
              <a:avLst/>
              <a:gdLst/>
              <a:ahLst/>
              <a:cxnLst/>
              <a:rect l="0" t="0" r="0" b="0"/>
              <a:pathLst>
                <a:path w="120000" h="120000" extrusionOk="0">
                  <a:moveTo>
                    <a:pt x="120000" y="0"/>
                  </a:moveTo>
                  <a:cubicBezTo>
                    <a:pt x="120000" y="31446"/>
                    <a:pt x="120000" y="31446"/>
                    <a:pt x="120000" y="31446"/>
                  </a:cubicBezTo>
                  <a:cubicBezTo>
                    <a:pt x="101856" y="64654"/>
                    <a:pt x="66826" y="98742"/>
                    <a:pt x="0" y="120000"/>
                  </a:cubicBezTo>
                  <a:cubicBezTo>
                    <a:pt x="0" y="110314"/>
                    <a:pt x="0" y="110314"/>
                    <a:pt x="0" y="110314"/>
                  </a:cubicBezTo>
                  <a:cubicBezTo>
                    <a:pt x="78143" y="84654"/>
                    <a:pt x="108682" y="38364"/>
                    <a:pt x="120000" y="0"/>
                  </a:cubicBezTo>
                  <a:close/>
                </a:path>
              </a:pathLst>
            </a:custGeom>
            <a:solidFill>
              <a:srgbClr val="93959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68" name="Shape 68"/>
            <p:cNvSpPr/>
            <p:nvPr/>
          </p:nvSpPr>
          <p:spPr>
            <a:xfrm>
              <a:off x="4526564" y="0"/>
              <a:ext cx="2474400" cy="4380000"/>
            </a:xfrm>
            <a:custGeom>
              <a:avLst/>
              <a:gdLst/>
              <a:ahLst/>
              <a:cxnLst/>
              <a:rect l="0" t="0" r="0" b="0"/>
              <a:pathLst>
                <a:path w="120000" h="120000" extrusionOk="0">
                  <a:moveTo>
                    <a:pt x="120000" y="113235"/>
                  </a:moveTo>
                  <a:cubicBezTo>
                    <a:pt x="120000" y="113235"/>
                    <a:pt x="120000" y="113235"/>
                    <a:pt x="120000" y="119999"/>
                  </a:cubicBezTo>
                  <a:cubicBezTo>
                    <a:pt x="12279" y="92415"/>
                    <a:pt x="0" y="33294"/>
                    <a:pt x="0" y="6149"/>
                  </a:cubicBezTo>
                  <a:cubicBezTo>
                    <a:pt x="0" y="3865"/>
                    <a:pt x="0" y="1756"/>
                    <a:pt x="155" y="0"/>
                  </a:cubicBezTo>
                  <a:cubicBezTo>
                    <a:pt x="11036" y="0"/>
                    <a:pt x="11036" y="0"/>
                    <a:pt x="11036" y="0"/>
                  </a:cubicBezTo>
                  <a:cubicBezTo>
                    <a:pt x="10880" y="1756"/>
                    <a:pt x="10880" y="3777"/>
                    <a:pt x="10880" y="6149"/>
                  </a:cubicBezTo>
                  <a:cubicBezTo>
                    <a:pt x="10880" y="32415"/>
                    <a:pt x="23160" y="87584"/>
                    <a:pt x="120000" y="113235"/>
                  </a:cubicBezTo>
                  <a:close/>
                </a:path>
              </a:pathLst>
            </a:custGeom>
            <a:solidFill>
              <a:srgbClr val="B1BAB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grpSp>
      <p:pic>
        <p:nvPicPr>
          <p:cNvPr id="69" name="Shape 69"/>
          <p:cNvPicPr preferRelativeResize="0"/>
          <p:nvPr/>
        </p:nvPicPr>
        <p:blipFill rotWithShape="1">
          <a:blip r:embed="rId2">
            <a:alphaModFix/>
          </a:blip>
          <a:srcRect/>
          <a:stretch/>
        </p:blipFill>
        <p:spPr>
          <a:xfrm>
            <a:off x="459500" y="2155508"/>
            <a:ext cx="681299" cy="705300"/>
          </a:xfrm>
          <a:prstGeom prst="rect">
            <a:avLst/>
          </a:prstGeom>
          <a:noFill/>
          <a:ln>
            <a:noFill/>
          </a:ln>
        </p:spPr>
      </p:pic>
      <p:cxnSp>
        <p:nvCxnSpPr>
          <p:cNvPr id="70" name="Shape 70"/>
          <p:cNvCxnSpPr/>
          <p:nvPr/>
        </p:nvCxnSpPr>
        <p:spPr>
          <a:xfrm>
            <a:off x="457200" y="4493894"/>
            <a:ext cx="6529500" cy="0"/>
          </a:xfrm>
          <a:prstGeom prst="straightConnector1">
            <a:avLst/>
          </a:prstGeom>
          <a:noFill/>
          <a:ln w="9525" cap="flat" cmpd="sng">
            <a:solidFill>
              <a:schemeClr val="accent1">
                <a:alpha val="29411"/>
              </a:schemeClr>
            </a:solidFill>
            <a:prstDash val="solid"/>
            <a:round/>
            <a:headEnd type="none" w="med" len="med"/>
            <a:tailEnd type="none" w="med" len="med"/>
          </a:ln>
        </p:spPr>
      </p:cxnSp>
      <p:sp>
        <p:nvSpPr>
          <p:cNvPr id="71" name="Shape 71"/>
          <p:cNvSpPr txBox="1">
            <a:spLocks noGrp="1"/>
          </p:cNvSpPr>
          <p:nvPr>
            <p:ph type="body" idx="1"/>
          </p:nvPr>
        </p:nvSpPr>
        <p:spPr>
          <a:xfrm>
            <a:off x="457200" y="4560094"/>
            <a:ext cx="4827600" cy="3120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0"/>
              </a:spcAft>
              <a:buClr>
                <a:schemeClr val="dk1"/>
              </a:buClr>
              <a:buFont typeface="Arial"/>
              <a:buNone/>
              <a:defRPr sz="1400" b="0" i="0" u="none" strike="noStrike" cap="none">
                <a:solidFill>
                  <a:schemeClr val="accent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dk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dk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dk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body" idx="2"/>
          </p:nvPr>
        </p:nvSpPr>
        <p:spPr>
          <a:xfrm>
            <a:off x="457981" y="3155292"/>
            <a:ext cx="4826699" cy="1169099"/>
          </a:xfrm>
          <a:prstGeom prst="rect">
            <a:avLst/>
          </a:prstGeom>
          <a:noFill/>
          <a:ln w="9525" cap="flat" cmpd="sng">
            <a:solidFill>
              <a:schemeClr val="accent1">
                <a:alpha val="29411"/>
              </a:schemeClr>
            </a:solidFill>
            <a:prstDash val="solid"/>
            <a:round/>
            <a:headEnd type="none" w="med" len="med"/>
            <a:tailEnd type="none" w="med" len="med"/>
          </a:ln>
        </p:spPr>
        <p:txBody>
          <a:bodyPr lIns="91425" tIns="91425" rIns="91425" bIns="91425" anchor="t" anchorCtr="0"/>
          <a:lstStyle>
            <a:lvl1pPr marL="0" marR="0" lvl="0" indent="330200" algn="l" rtl="0">
              <a:lnSpc>
                <a:spcPct val="90000"/>
              </a:lnSpc>
              <a:spcBef>
                <a:spcPts val="0"/>
              </a:spcBef>
              <a:spcAft>
                <a:spcPts val="0"/>
              </a:spcAft>
              <a:buClr>
                <a:schemeClr val="dk2"/>
              </a:buClr>
              <a:buSzPct val="100000"/>
              <a:buFont typeface="Arial"/>
              <a:buChar char="​"/>
              <a:defRPr sz="2600" b="0" i="0" u="none" strike="noStrike" cap="none">
                <a:solidFill>
                  <a:schemeClr val="dk2"/>
                </a:solidFill>
                <a:latin typeface="Arial"/>
                <a:ea typeface="Arial"/>
                <a:cs typeface="Arial"/>
                <a:sym typeface="Arial"/>
              </a:defRPr>
            </a:lvl1pPr>
            <a:lvl2pPr marL="0" marR="0" lvl="1" indent="0" algn="l" rtl="0">
              <a:lnSpc>
                <a:spcPct val="90000"/>
              </a:lnSpc>
              <a:spcBef>
                <a:spcPts val="31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73" name="Shape 73"/>
          <p:cNvCxnSpPr/>
          <p:nvPr/>
        </p:nvCxnSpPr>
        <p:spPr>
          <a:xfrm>
            <a:off x="9144000" y="1376440"/>
            <a:ext cx="304798" cy="0"/>
          </a:xfrm>
          <a:prstGeom prst="straightConnector1">
            <a:avLst/>
          </a:prstGeom>
          <a:noFill/>
          <a:ln w="9525" cap="flat" cmpd="sng">
            <a:solidFill>
              <a:schemeClr val="lt1"/>
            </a:solidFill>
            <a:prstDash val="solid"/>
            <a:round/>
            <a:headEnd type="stealth" w="med" len="med"/>
            <a:tailEnd type="none" w="med" len="med"/>
          </a:ln>
        </p:spPr>
      </p:cxnSp>
      <p:sp>
        <p:nvSpPr>
          <p:cNvPr id="74" name="Shape 74"/>
          <p:cNvSpPr txBox="1"/>
          <p:nvPr/>
        </p:nvSpPr>
        <p:spPr>
          <a:xfrm>
            <a:off x="9483435" y="1323337"/>
            <a:ext cx="422700" cy="110699"/>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Top of Content Box Line</a:t>
            </a:r>
          </a:p>
        </p:txBody>
      </p:sp>
      <p:cxnSp>
        <p:nvCxnSpPr>
          <p:cNvPr id="75" name="Shape 75"/>
          <p:cNvCxnSpPr/>
          <p:nvPr/>
        </p:nvCxnSpPr>
        <p:spPr>
          <a:xfrm>
            <a:off x="9144000" y="1104978"/>
            <a:ext cx="304798" cy="0"/>
          </a:xfrm>
          <a:prstGeom prst="straightConnector1">
            <a:avLst/>
          </a:prstGeom>
          <a:noFill/>
          <a:ln w="9525" cap="flat" cmpd="sng">
            <a:solidFill>
              <a:schemeClr val="lt1"/>
            </a:solidFill>
            <a:prstDash val="solid"/>
            <a:round/>
            <a:headEnd type="stealth" w="med" len="med"/>
            <a:tailEnd type="none" w="med" len="med"/>
          </a:ln>
        </p:spPr>
      </p:cxnSp>
      <p:sp>
        <p:nvSpPr>
          <p:cNvPr id="76" name="Shape 76"/>
          <p:cNvSpPr txBox="1"/>
          <p:nvPr/>
        </p:nvSpPr>
        <p:spPr>
          <a:xfrm>
            <a:off x="9483435" y="1079575"/>
            <a:ext cx="422700" cy="55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Subtitle Line</a:t>
            </a:r>
          </a:p>
        </p:txBody>
      </p:sp>
      <p:cxnSp>
        <p:nvCxnSpPr>
          <p:cNvPr id="77" name="Shape 77"/>
          <p:cNvCxnSpPr/>
          <p:nvPr/>
        </p:nvCxnSpPr>
        <p:spPr>
          <a:xfrm>
            <a:off x="9144000" y="820815"/>
            <a:ext cx="304798" cy="0"/>
          </a:xfrm>
          <a:prstGeom prst="straightConnector1">
            <a:avLst/>
          </a:prstGeom>
          <a:noFill/>
          <a:ln w="9525" cap="flat" cmpd="sng">
            <a:solidFill>
              <a:schemeClr val="lt1"/>
            </a:solidFill>
            <a:prstDash val="solid"/>
            <a:round/>
            <a:headEnd type="stealth" w="med" len="med"/>
            <a:tailEnd type="none" w="med" len="med"/>
          </a:ln>
        </p:spPr>
      </p:cxnSp>
      <p:sp>
        <p:nvSpPr>
          <p:cNvPr id="78" name="Shape 78"/>
          <p:cNvSpPr txBox="1"/>
          <p:nvPr/>
        </p:nvSpPr>
        <p:spPr>
          <a:xfrm>
            <a:off x="9483435" y="795414"/>
            <a:ext cx="422700" cy="55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Title Line</a:t>
            </a:r>
          </a:p>
        </p:txBody>
      </p:sp>
      <p:cxnSp>
        <p:nvCxnSpPr>
          <p:cNvPr id="79" name="Shape 79"/>
          <p:cNvCxnSpPr/>
          <p:nvPr/>
        </p:nvCxnSpPr>
        <p:spPr>
          <a:xfrm rot="-5400000">
            <a:off x="8534399" y="-152398"/>
            <a:ext cx="304798" cy="0"/>
          </a:xfrm>
          <a:prstGeom prst="straightConnector1">
            <a:avLst/>
          </a:prstGeom>
          <a:noFill/>
          <a:ln w="9525" cap="flat" cmpd="sng">
            <a:solidFill>
              <a:schemeClr val="lt1"/>
            </a:solidFill>
            <a:prstDash val="solid"/>
            <a:round/>
            <a:headEnd type="stealth" w="med" len="med"/>
            <a:tailEnd type="none" w="med" len="med"/>
          </a:ln>
        </p:spPr>
      </p:cxnSp>
      <p:sp>
        <p:nvSpPr>
          <p:cNvPr id="80" name="Shape 80"/>
          <p:cNvSpPr txBox="1"/>
          <p:nvPr/>
        </p:nvSpPr>
        <p:spPr>
          <a:xfrm>
            <a:off x="8475517" y="-422031"/>
            <a:ext cx="422700" cy="55500"/>
          </a:xfrm>
          <a:prstGeom prst="rect">
            <a:avLst/>
          </a:prstGeom>
          <a:noFill/>
          <a:ln>
            <a:noFill/>
          </a:ln>
        </p:spPr>
        <p:txBody>
          <a:bodyPr lIns="0" tIns="0" rIns="0" bIns="0" anchor="ctr" anchorCtr="0">
            <a:noAutofit/>
          </a:bodyPr>
          <a:lstStyle/>
          <a:p>
            <a:pPr marL="0" marR="0" lvl="0" indent="0" algn="r"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Right Margin Line</a:t>
            </a:r>
          </a:p>
        </p:txBody>
      </p:sp>
      <p:sp>
        <p:nvSpPr>
          <p:cNvPr id="81" name="Shape 81"/>
          <p:cNvSpPr>
            <a:spLocks noGrp="1"/>
          </p:cNvSpPr>
          <p:nvPr>
            <p:ph type="pic" idx="3"/>
          </p:nvPr>
        </p:nvSpPr>
        <p:spPr>
          <a:xfrm>
            <a:off x="4745735" y="0"/>
            <a:ext cx="4398298" cy="4133098"/>
          </a:xfrm>
          <a:prstGeom prst="rect">
            <a:avLst/>
          </a:prstGeom>
          <a:solidFill>
            <a:srgbClr val="5B0819"/>
          </a:solidFill>
          <a:ln>
            <a:noFill/>
          </a:ln>
        </p:spPr>
        <p:txBody>
          <a:bodyPr lIns="91425" tIns="91425" rIns="91425" bIns="91425" anchor="ctr" anchorCtr="0"/>
          <a:lstStyle>
            <a:lvl1pPr marL="0" marR="0" lvl="0" indent="0" algn="ctr" rtl="0">
              <a:lnSpc>
                <a:spcPct val="90000"/>
              </a:lnSpc>
              <a:spcBef>
                <a:spcPts val="0"/>
              </a:spcBef>
              <a:spcAft>
                <a:spcPts val="600"/>
              </a:spcAft>
              <a:buClr>
                <a:schemeClr val="dk1"/>
              </a:buClr>
              <a:buFont typeface="Arial"/>
              <a:buNone/>
              <a:defRPr sz="2000" b="0" i="0" u="none" strike="noStrike" cap="none">
                <a:solidFill>
                  <a:schemeClr val="lt1"/>
                </a:solidFill>
                <a:latin typeface="Arial"/>
                <a:ea typeface="Arial"/>
                <a:cs typeface="Arial"/>
                <a:sym typeface="Arial"/>
              </a:defRPr>
            </a:lvl1pPr>
            <a:lvl2pPr marL="457180" marR="0" lvl="1" indent="101620" algn="l" rtl="0">
              <a:lnSpc>
                <a:spcPct val="90000"/>
              </a:lnSpc>
              <a:spcBef>
                <a:spcPts val="0"/>
              </a:spcBef>
              <a:spcAft>
                <a:spcPts val="60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914360" marR="0" lvl="2" indent="101639"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3pPr>
            <a:lvl4pPr marL="1371542" marR="0" lvl="3" indent="101658"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4pPr>
            <a:lvl5pPr marL="1828723" marR="0" lvl="4" indent="101676"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5pPr>
            <a:lvl6pPr marL="2285904" marR="0" lvl="5" indent="101695"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743085" marR="0" lvl="6" indent="101714"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200266" marR="0" lvl="7" indent="10173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657447" marR="0" lvl="8" indent="10175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body" idx="4"/>
          </p:nvPr>
        </p:nvSpPr>
        <p:spPr>
          <a:xfrm>
            <a:off x="457200" y="4857750"/>
            <a:ext cx="4827900" cy="15239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700" b="0" i="0" u="none" strike="noStrike" cap="none">
                <a:solidFill>
                  <a:schemeClr val="accent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Shape 83"/>
          <p:cNvSpPr/>
          <p:nvPr/>
        </p:nvSpPr>
        <p:spPr>
          <a:xfrm>
            <a:off x="7620000" y="4629150"/>
            <a:ext cx="1143000" cy="5144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84" name="Shape 84"/>
          <p:cNvSpPr txBox="1"/>
          <p:nvPr/>
        </p:nvSpPr>
        <p:spPr>
          <a:xfrm>
            <a:off x="7261225" y="4629151"/>
            <a:ext cx="1361398" cy="381000"/>
          </a:xfrm>
          <a:prstGeom prst="rect">
            <a:avLst/>
          </a:prstGeom>
          <a:blipFill rotWithShape="1">
            <a:blip r:embed="rId3">
              <a:alphaModFix/>
            </a:blip>
            <a:tile tx="0" ty="0" sx="19000" sy="19000" flip="none" algn="tl"/>
          </a:blip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US" sz="200" b="0" i="0" u="none" strike="noStrike" cap="none">
                <a:solidFill>
                  <a:schemeClr val="lt1"/>
                </a:solidFill>
                <a:latin typeface="Arial"/>
                <a:ea typeface="Arial"/>
                <a:cs typeface="Arial"/>
                <a:sym typeface="Aria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3">
    <p:bg>
      <p:bgPr>
        <a:solidFill>
          <a:schemeClr val="lt1"/>
        </a:solidFill>
        <a:effectLst/>
      </p:bgPr>
    </p:bg>
    <p:spTree>
      <p:nvGrpSpPr>
        <p:cNvPr id="1" name="Shape 85"/>
        <p:cNvGrpSpPr/>
        <p:nvPr/>
      </p:nvGrpSpPr>
      <p:grpSpPr>
        <a:xfrm>
          <a:off x="0" y="0"/>
          <a:ext cx="0" cy="0"/>
          <a:chOff x="0" y="0"/>
          <a:chExt cx="0" cy="0"/>
        </a:xfrm>
      </p:grpSpPr>
      <p:cxnSp>
        <p:nvCxnSpPr>
          <p:cNvPr id="86" name="Shape 86"/>
          <p:cNvCxnSpPr/>
          <p:nvPr/>
        </p:nvCxnSpPr>
        <p:spPr>
          <a:xfrm>
            <a:off x="457200" y="4493894"/>
            <a:ext cx="7010400" cy="0"/>
          </a:xfrm>
          <a:prstGeom prst="straightConnector1">
            <a:avLst/>
          </a:prstGeom>
          <a:noFill/>
          <a:ln w="9525" cap="flat" cmpd="sng">
            <a:solidFill>
              <a:schemeClr val="accent1">
                <a:alpha val="29411"/>
              </a:schemeClr>
            </a:solidFill>
            <a:prstDash val="solid"/>
            <a:round/>
            <a:headEnd type="none" w="med" len="med"/>
            <a:tailEnd type="none" w="med" len="med"/>
          </a:ln>
        </p:spPr>
      </p:cxnSp>
      <p:sp>
        <p:nvSpPr>
          <p:cNvPr id="87" name="Shape 87"/>
          <p:cNvSpPr txBox="1">
            <a:spLocks noGrp="1"/>
          </p:cNvSpPr>
          <p:nvPr>
            <p:ph type="body" idx="1"/>
          </p:nvPr>
        </p:nvSpPr>
        <p:spPr>
          <a:xfrm>
            <a:off x="457200" y="4560094"/>
            <a:ext cx="4827600" cy="3120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0"/>
              </a:spcAft>
              <a:buClr>
                <a:schemeClr val="dk1"/>
              </a:buClr>
              <a:buFont typeface="Arial"/>
              <a:buNone/>
              <a:defRPr sz="1400" b="0" i="0" u="none" strike="noStrike" cap="none">
                <a:solidFill>
                  <a:schemeClr val="accent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dk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dk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dk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88" name="Shape 88"/>
          <p:cNvCxnSpPr/>
          <p:nvPr/>
        </p:nvCxnSpPr>
        <p:spPr>
          <a:xfrm>
            <a:off x="9144000" y="1376440"/>
            <a:ext cx="304798" cy="0"/>
          </a:xfrm>
          <a:prstGeom prst="straightConnector1">
            <a:avLst/>
          </a:prstGeom>
          <a:noFill/>
          <a:ln w="9525" cap="flat" cmpd="sng">
            <a:solidFill>
              <a:schemeClr val="lt1"/>
            </a:solidFill>
            <a:prstDash val="solid"/>
            <a:round/>
            <a:headEnd type="stealth" w="med" len="med"/>
            <a:tailEnd type="none" w="med" len="med"/>
          </a:ln>
        </p:spPr>
      </p:cxnSp>
      <p:sp>
        <p:nvSpPr>
          <p:cNvPr id="89" name="Shape 89"/>
          <p:cNvSpPr txBox="1"/>
          <p:nvPr/>
        </p:nvSpPr>
        <p:spPr>
          <a:xfrm>
            <a:off x="9483435" y="1323337"/>
            <a:ext cx="422700" cy="110699"/>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Top of Content Box Line</a:t>
            </a:r>
          </a:p>
        </p:txBody>
      </p:sp>
      <p:cxnSp>
        <p:nvCxnSpPr>
          <p:cNvPr id="90" name="Shape 90"/>
          <p:cNvCxnSpPr/>
          <p:nvPr/>
        </p:nvCxnSpPr>
        <p:spPr>
          <a:xfrm>
            <a:off x="9144000" y="1104978"/>
            <a:ext cx="304798" cy="0"/>
          </a:xfrm>
          <a:prstGeom prst="straightConnector1">
            <a:avLst/>
          </a:prstGeom>
          <a:noFill/>
          <a:ln w="9525" cap="flat" cmpd="sng">
            <a:solidFill>
              <a:schemeClr val="lt1"/>
            </a:solidFill>
            <a:prstDash val="solid"/>
            <a:round/>
            <a:headEnd type="stealth" w="med" len="med"/>
            <a:tailEnd type="none" w="med" len="med"/>
          </a:ln>
        </p:spPr>
      </p:cxnSp>
      <p:sp>
        <p:nvSpPr>
          <p:cNvPr id="91" name="Shape 91"/>
          <p:cNvSpPr txBox="1"/>
          <p:nvPr/>
        </p:nvSpPr>
        <p:spPr>
          <a:xfrm>
            <a:off x="9483435" y="1079575"/>
            <a:ext cx="422700" cy="55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Subtitle Line</a:t>
            </a:r>
          </a:p>
        </p:txBody>
      </p:sp>
      <p:cxnSp>
        <p:nvCxnSpPr>
          <p:cNvPr id="92" name="Shape 92"/>
          <p:cNvCxnSpPr/>
          <p:nvPr/>
        </p:nvCxnSpPr>
        <p:spPr>
          <a:xfrm>
            <a:off x="9144000" y="820815"/>
            <a:ext cx="304798" cy="0"/>
          </a:xfrm>
          <a:prstGeom prst="straightConnector1">
            <a:avLst/>
          </a:prstGeom>
          <a:noFill/>
          <a:ln w="9525" cap="flat" cmpd="sng">
            <a:solidFill>
              <a:schemeClr val="lt1"/>
            </a:solidFill>
            <a:prstDash val="solid"/>
            <a:round/>
            <a:headEnd type="stealth" w="med" len="med"/>
            <a:tailEnd type="none" w="med" len="med"/>
          </a:ln>
        </p:spPr>
      </p:cxnSp>
      <p:sp>
        <p:nvSpPr>
          <p:cNvPr id="93" name="Shape 93"/>
          <p:cNvSpPr txBox="1"/>
          <p:nvPr/>
        </p:nvSpPr>
        <p:spPr>
          <a:xfrm>
            <a:off x="9483435" y="795414"/>
            <a:ext cx="422700" cy="55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Title Line</a:t>
            </a:r>
          </a:p>
        </p:txBody>
      </p:sp>
      <p:cxnSp>
        <p:nvCxnSpPr>
          <p:cNvPr id="94" name="Shape 94"/>
          <p:cNvCxnSpPr/>
          <p:nvPr/>
        </p:nvCxnSpPr>
        <p:spPr>
          <a:xfrm rot="-5400000">
            <a:off x="8537574" y="-154779"/>
            <a:ext cx="304798" cy="0"/>
          </a:xfrm>
          <a:prstGeom prst="straightConnector1">
            <a:avLst/>
          </a:prstGeom>
          <a:noFill/>
          <a:ln w="9525" cap="flat" cmpd="sng">
            <a:solidFill>
              <a:schemeClr val="lt1"/>
            </a:solidFill>
            <a:prstDash val="solid"/>
            <a:round/>
            <a:headEnd type="stealth" w="med" len="med"/>
            <a:tailEnd type="none" w="med" len="med"/>
          </a:ln>
        </p:spPr>
      </p:cxnSp>
      <p:sp>
        <p:nvSpPr>
          <p:cNvPr id="95" name="Shape 95"/>
          <p:cNvSpPr/>
          <p:nvPr/>
        </p:nvSpPr>
        <p:spPr>
          <a:xfrm>
            <a:off x="7239000" y="4552950"/>
            <a:ext cx="1904999" cy="5906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96" name="Shape 96"/>
          <p:cNvSpPr txBox="1">
            <a:spLocks noGrp="1"/>
          </p:cNvSpPr>
          <p:nvPr>
            <p:ph type="body" idx="2"/>
          </p:nvPr>
        </p:nvSpPr>
        <p:spPr>
          <a:xfrm>
            <a:off x="457981" y="3155292"/>
            <a:ext cx="5180698" cy="864300"/>
          </a:xfrm>
          <a:prstGeom prst="rect">
            <a:avLst/>
          </a:prstGeom>
          <a:noFill/>
          <a:ln w="9525" cap="flat" cmpd="sng">
            <a:solidFill>
              <a:schemeClr val="accent1">
                <a:alpha val="29411"/>
              </a:schemeClr>
            </a:solidFill>
            <a:prstDash val="solid"/>
            <a:round/>
            <a:headEnd type="none" w="med" len="med"/>
            <a:tailEnd type="none" w="med" len="med"/>
          </a:ln>
        </p:spPr>
        <p:txBody>
          <a:bodyPr lIns="91425" tIns="91425" rIns="91425" bIns="91425" anchor="t" anchorCtr="0"/>
          <a:lstStyle>
            <a:lvl1pPr marL="0" marR="0" lvl="0" indent="330200" algn="l" rtl="0">
              <a:lnSpc>
                <a:spcPct val="90000"/>
              </a:lnSpc>
              <a:spcBef>
                <a:spcPts val="0"/>
              </a:spcBef>
              <a:spcAft>
                <a:spcPts val="0"/>
              </a:spcAft>
              <a:buClr>
                <a:schemeClr val="dk2"/>
              </a:buClr>
              <a:buSzPct val="100000"/>
              <a:buFont typeface="Arial"/>
              <a:buChar char="​"/>
              <a:defRPr sz="2600" b="0" i="0" u="none" strike="noStrike" cap="none">
                <a:solidFill>
                  <a:schemeClr val="dk2"/>
                </a:solidFill>
                <a:latin typeface="Arial"/>
                <a:ea typeface="Arial"/>
                <a:cs typeface="Arial"/>
                <a:sym typeface="Arial"/>
              </a:defRPr>
            </a:lvl1pPr>
            <a:lvl2pPr marL="0" marR="0" lvl="1" indent="177800" algn="l" rtl="0">
              <a:lnSpc>
                <a:spcPct val="90000"/>
              </a:lnSpc>
              <a:spcBef>
                <a:spcPts val="31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body" idx="3"/>
          </p:nvPr>
        </p:nvSpPr>
        <p:spPr>
          <a:xfrm>
            <a:off x="457200" y="4857750"/>
            <a:ext cx="4827900" cy="15239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700" b="0" i="0" u="none" strike="noStrike" cap="none">
                <a:solidFill>
                  <a:schemeClr val="accent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8" name="Shape 98"/>
          <p:cNvPicPr preferRelativeResize="0"/>
          <p:nvPr/>
        </p:nvPicPr>
        <p:blipFill rotWithShape="1">
          <a:blip r:embed="rId2">
            <a:alphaModFix/>
          </a:blip>
          <a:srcRect/>
          <a:stretch/>
        </p:blipFill>
        <p:spPr>
          <a:xfrm>
            <a:off x="457202" y="2436476"/>
            <a:ext cx="1899000" cy="516298"/>
          </a:xfrm>
          <a:prstGeom prst="rect">
            <a:avLst/>
          </a:prstGeom>
          <a:noFill/>
          <a:ln>
            <a:noFill/>
          </a:ln>
        </p:spPr>
      </p:pic>
      <p:grpSp>
        <p:nvGrpSpPr>
          <p:cNvPr id="99" name="Shape 99"/>
          <p:cNvGrpSpPr/>
          <p:nvPr/>
        </p:nvGrpSpPr>
        <p:grpSpPr>
          <a:xfrm>
            <a:off x="4873119" y="0"/>
            <a:ext cx="4270799" cy="4427836"/>
            <a:chOff x="4873119" y="0"/>
            <a:chExt cx="4270799" cy="4427836"/>
          </a:xfrm>
        </p:grpSpPr>
        <p:pic>
          <p:nvPicPr>
            <p:cNvPr id="100" name="Shape 100"/>
            <p:cNvPicPr preferRelativeResize="0"/>
            <p:nvPr/>
          </p:nvPicPr>
          <p:blipFill rotWithShape="1">
            <a:blip r:embed="rId3">
              <a:alphaModFix/>
            </a:blip>
            <a:srcRect t="20345" r="19985"/>
            <a:stretch/>
          </p:blipFill>
          <p:spPr>
            <a:xfrm>
              <a:off x="4873119" y="0"/>
              <a:ext cx="4270799" cy="4400698"/>
            </a:xfrm>
            <a:prstGeom prst="rect">
              <a:avLst/>
            </a:prstGeom>
            <a:noFill/>
            <a:ln>
              <a:noFill/>
            </a:ln>
          </p:spPr>
        </p:pic>
        <p:pic>
          <p:nvPicPr>
            <p:cNvPr id="101" name="Shape 101"/>
            <p:cNvPicPr preferRelativeResize="0"/>
            <p:nvPr/>
          </p:nvPicPr>
          <p:blipFill rotWithShape="1">
            <a:blip r:embed="rId3">
              <a:alphaModFix/>
            </a:blip>
            <a:srcRect l="63528" t="97556" r="30017" b="-5227"/>
            <a:stretch/>
          </p:blipFill>
          <p:spPr>
            <a:xfrm>
              <a:off x="8266203" y="4003937"/>
              <a:ext cx="344398" cy="423898"/>
            </a:xfrm>
            <a:prstGeom prst="rect">
              <a:avLst/>
            </a:prstGeom>
            <a:solidFill>
              <a:schemeClr val="lt1"/>
            </a:solid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102"/>
        <p:cNvGrpSpPr/>
        <p:nvPr/>
      </p:nvGrpSpPr>
      <p:grpSpPr>
        <a:xfrm>
          <a:off x="0" y="0"/>
          <a:ext cx="0" cy="0"/>
          <a:chOff x="0" y="0"/>
          <a:chExt cx="0" cy="0"/>
        </a:xfrm>
      </p:grpSpPr>
      <p:sp>
        <p:nvSpPr>
          <p:cNvPr id="103" name="Shape 103"/>
          <p:cNvSpPr>
            <a:spLocks noGrp="1"/>
          </p:cNvSpPr>
          <p:nvPr>
            <p:ph type="pic" idx="2"/>
          </p:nvPr>
        </p:nvSpPr>
        <p:spPr>
          <a:xfrm>
            <a:off x="0" y="1112520"/>
            <a:ext cx="9144000" cy="4031100"/>
          </a:xfrm>
          <a:prstGeom prst="rect">
            <a:avLst/>
          </a:prstGeom>
          <a:solidFill>
            <a:srgbClr val="5B0819"/>
          </a:solidFill>
          <a:ln>
            <a:noFill/>
          </a:ln>
        </p:spPr>
        <p:txBody>
          <a:bodyPr lIns="91425" tIns="91425" rIns="91425" bIns="91425" anchor="t" anchorCtr="0"/>
          <a:lstStyle>
            <a:lvl1pPr marL="0" marR="0" lvl="0" indent="0" algn="ctr" rtl="0">
              <a:lnSpc>
                <a:spcPct val="90000"/>
              </a:lnSpc>
              <a:spcBef>
                <a:spcPts val="0"/>
              </a:spcBef>
              <a:spcAft>
                <a:spcPts val="600"/>
              </a:spcAft>
              <a:buClr>
                <a:schemeClr val="dk1"/>
              </a:buClr>
              <a:buFont typeface="Arial"/>
              <a:buNone/>
              <a:defRPr sz="2000" b="0" i="0" u="none" strike="noStrike" cap="none">
                <a:solidFill>
                  <a:schemeClr val="lt1"/>
                </a:solidFill>
                <a:latin typeface="Arial"/>
                <a:ea typeface="Arial"/>
                <a:cs typeface="Arial"/>
                <a:sym typeface="Arial"/>
              </a:defRPr>
            </a:lvl1pPr>
            <a:lvl2pPr marL="457180" marR="0" lvl="1" indent="101620" algn="l" rtl="0">
              <a:lnSpc>
                <a:spcPct val="90000"/>
              </a:lnSpc>
              <a:spcBef>
                <a:spcPts val="0"/>
              </a:spcBef>
              <a:spcAft>
                <a:spcPts val="60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914360" marR="0" lvl="2" indent="101639"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3pPr>
            <a:lvl4pPr marL="1371542" marR="0" lvl="3" indent="101658"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4pPr>
            <a:lvl5pPr marL="1828723" marR="0" lvl="4" indent="101676"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5pPr>
            <a:lvl6pPr marL="2285904" marR="0" lvl="5" indent="101695"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743085" marR="0" lvl="6" indent="101714"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200266" marR="0" lvl="7" indent="10173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657447" marR="0" lvl="8" indent="10175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title"/>
          </p:nvPr>
        </p:nvSpPr>
        <p:spPr>
          <a:xfrm>
            <a:off x="457200" y="180975"/>
            <a:ext cx="8226300" cy="73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Right Half Image">
    <p:spTree>
      <p:nvGrpSpPr>
        <p:cNvPr id="1" name="Shape 105"/>
        <p:cNvGrpSpPr/>
        <p:nvPr/>
      </p:nvGrpSpPr>
      <p:grpSpPr>
        <a:xfrm>
          <a:off x="0" y="0"/>
          <a:ext cx="0" cy="0"/>
          <a:chOff x="0" y="0"/>
          <a:chExt cx="0" cy="0"/>
        </a:xfrm>
      </p:grpSpPr>
      <p:sp>
        <p:nvSpPr>
          <p:cNvPr id="106" name="Shape 106"/>
          <p:cNvSpPr>
            <a:spLocks noGrp="1"/>
          </p:cNvSpPr>
          <p:nvPr>
            <p:ph type="pic" idx="2"/>
          </p:nvPr>
        </p:nvSpPr>
        <p:spPr>
          <a:xfrm>
            <a:off x="5559426" y="0"/>
            <a:ext cx="3584700" cy="5143499"/>
          </a:xfrm>
          <a:prstGeom prst="rect">
            <a:avLst/>
          </a:prstGeom>
          <a:solidFill>
            <a:srgbClr val="5B0819"/>
          </a:solidFill>
          <a:ln>
            <a:noFill/>
          </a:ln>
        </p:spPr>
        <p:txBody>
          <a:bodyPr lIns="91425" tIns="91425" rIns="91425" bIns="91425" anchor="t" anchorCtr="0"/>
          <a:lstStyle>
            <a:lvl1pPr marL="0" marR="0" lvl="0" indent="0" algn="ctr" rtl="0">
              <a:lnSpc>
                <a:spcPct val="90000"/>
              </a:lnSpc>
              <a:spcBef>
                <a:spcPts val="0"/>
              </a:spcBef>
              <a:spcAft>
                <a:spcPts val="600"/>
              </a:spcAft>
              <a:buClr>
                <a:schemeClr val="dk1"/>
              </a:buClr>
              <a:buFont typeface="Arial"/>
              <a:buNone/>
              <a:defRPr sz="2000" b="0" i="0" u="none" strike="noStrike" cap="none">
                <a:solidFill>
                  <a:schemeClr val="lt1"/>
                </a:solidFill>
                <a:latin typeface="Arial"/>
                <a:ea typeface="Arial"/>
                <a:cs typeface="Arial"/>
                <a:sym typeface="Arial"/>
              </a:defRPr>
            </a:lvl1pPr>
            <a:lvl2pPr marL="457180" marR="0" lvl="1" indent="101620" algn="l" rtl="0">
              <a:lnSpc>
                <a:spcPct val="90000"/>
              </a:lnSpc>
              <a:spcBef>
                <a:spcPts val="0"/>
              </a:spcBef>
              <a:spcAft>
                <a:spcPts val="60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914360" marR="0" lvl="2" indent="101639"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3pPr>
            <a:lvl4pPr marL="1371542" marR="0" lvl="3" indent="101658"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4pPr>
            <a:lvl5pPr marL="1828723" marR="0" lvl="4" indent="101676"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5pPr>
            <a:lvl6pPr marL="2285904" marR="0" lvl="5" indent="101695"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743085" marR="0" lvl="6" indent="101714"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200266" marR="0" lvl="7" indent="10173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657447" marR="0" lvl="8" indent="10175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title"/>
          </p:nvPr>
        </p:nvSpPr>
        <p:spPr>
          <a:xfrm>
            <a:off x="457200" y="180975"/>
            <a:ext cx="4827600" cy="73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108" name="Shape 108"/>
          <p:cNvSpPr txBox="1">
            <a:spLocks noGrp="1"/>
          </p:cNvSpPr>
          <p:nvPr>
            <p:ph type="body" idx="1"/>
          </p:nvPr>
        </p:nvSpPr>
        <p:spPr>
          <a:xfrm>
            <a:off x="457200" y="1379537"/>
            <a:ext cx="4827600" cy="3249598"/>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9" name="Shape 109"/>
          <p:cNvSpPr txBox="1">
            <a:spLocks noGrp="1"/>
          </p:cNvSpPr>
          <p:nvPr>
            <p:ph type="body" idx="3"/>
          </p:nvPr>
        </p:nvSpPr>
        <p:spPr>
          <a:xfrm>
            <a:off x="457200" y="4857750"/>
            <a:ext cx="4827900" cy="15239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800" b="0" i="0" u="none" strike="noStrike" cap="none">
                <a:solidFill>
                  <a:schemeClr val="accent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body" idx="4"/>
          </p:nvPr>
        </p:nvSpPr>
        <p:spPr>
          <a:xfrm>
            <a:off x="457200" y="4667253"/>
            <a:ext cx="4829099" cy="1523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600"/>
              </a:spcAft>
              <a:buClr>
                <a:schemeClr val="dk1"/>
              </a:buClr>
              <a:buFont typeface="Arial"/>
              <a:buNone/>
              <a:defRPr sz="900" b="0" i="0" u="none" strike="noStrike" cap="none">
                <a:solidFill>
                  <a:schemeClr val="dk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body" idx="5"/>
          </p:nvPr>
        </p:nvSpPr>
        <p:spPr>
          <a:xfrm>
            <a:off x="457200" y="918370"/>
            <a:ext cx="4832400" cy="2499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2"/>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ottom Half Image">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180975"/>
            <a:ext cx="8226300" cy="73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114" name="Shape 114"/>
          <p:cNvSpPr>
            <a:spLocks noGrp="1"/>
          </p:cNvSpPr>
          <p:nvPr>
            <p:ph type="pic" idx="2"/>
          </p:nvPr>
        </p:nvSpPr>
        <p:spPr>
          <a:xfrm>
            <a:off x="0" y="2647950"/>
            <a:ext cx="9144000" cy="2495399"/>
          </a:xfrm>
          <a:prstGeom prst="rect">
            <a:avLst/>
          </a:prstGeom>
          <a:solidFill>
            <a:srgbClr val="5B0819"/>
          </a:solidFill>
          <a:ln>
            <a:noFill/>
          </a:ln>
        </p:spPr>
        <p:txBody>
          <a:bodyPr lIns="91425" tIns="91425" rIns="91425" bIns="91425" anchor="t" anchorCtr="0"/>
          <a:lstStyle>
            <a:lvl1pPr marL="0" marR="0" lvl="0" indent="0" algn="ctr" rtl="0">
              <a:lnSpc>
                <a:spcPct val="90000"/>
              </a:lnSpc>
              <a:spcBef>
                <a:spcPts val="0"/>
              </a:spcBef>
              <a:spcAft>
                <a:spcPts val="600"/>
              </a:spcAft>
              <a:buClr>
                <a:schemeClr val="dk1"/>
              </a:buClr>
              <a:buFont typeface="Arial"/>
              <a:buNone/>
              <a:defRPr sz="2000" b="0" i="0" u="none" strike="noStrike" cap="none">
                <a:solidFill>
                  <a:schemeClr val="lt1"/>
                </a:solidFill>
                <a:latin typeface="Arial"/>
                <a:ea typeface="Arial"/>
                <a:cs typeface="Arial"/>
                <a:sym typeface="Arial"/>
              </a:defRPr>
            </a:lvl1pPr>
            <a:lvl2pPr marL="457180" marR="0" lvl="1" indent="101620" algn="l" rtl="0">
              <a:lnSpc>
                <a:spcPct val="90000"/>
              </a:lnSpc>
              <a:spcBef>
                <a:spcPts val="0"/>
              </a:spcBef>
              <a:spcAft>
                <a:spcPts val="60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914360" marR="0" lvl="2" indent="101639"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3pPr>
            <a:lvl4pPr marL="1371542" marR="0" lvl="3" indent="101658"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4pPr>
            <a:lvl5pPr marL="1828723" marR="0" lvl="4" indent="101676"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5pPr>
            <a:lvl6pPr marL="2285904" marR="0" lvl="5" indent="101695"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743085" marR="0" lvl="6" indent="101714"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200266" marR="0" lvl="7" indent="10173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657447" marR="0" lvl="8" indent="10175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body" idx="1"/>
          </p:nvPr>
        </p:nvSpPr>
        <p:spPr>
          <a:xfrm>
            <a:off x="4710114" y="1379537"/>
            <a:ext cx="3973498" cy="1192198"/>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body" idx="3"/>
          </p:nvPr>
        </p:nvSpPr>
        <p:spPr>
          <a:xfrm>
            <a:off x="457200" y="1379537"/>
            <a:ext cx="3976800" cy="1192198"/>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7" name="Shape 117"/>
          <p:cNvSpPr txBox="1">
            <a:spLocks noGrp="1"/>
          </p:cNvSpPr>
          <p:nvPr>
            <p:ph type="body" idx="4"/>
          </p:nvPr>
        </p:nvSpPr>
        <p:spPr>
          <a:xfrm>
            <a:off x="457200" y="918370"/>
            <a:ext cx="8229600" cy="2499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2"/>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Right Half Image Shield">
    <p:spTree>
      <p:nvGrpSpPr>
        <p:cNvPr id="1" name="Shape 118"/>
        <p:cNvGrpSpPr/>
        <p:nvPr/>
      </p:nvGrpSpPr>
      <p:grpSpPr>
        <a:xfrm>
          <a:off x="0" y="0"/>
          <a:ext cx="0" cy="0"/>
          <a:chOff x="0" y="0"/>
          <a:chExt cx="0" cy="0"/>
        </a:xfrm>
      </p:grpSpPr>
      <p:pic>
        <p:nvPicPr>
          <p:cNvPr id="119" name="Shape 119"/>
          <p:cNvPicPr preferRelativeResize="0"/>
          <p:nvPr/>
        </p:nvPicPr>
        <p:blipFill rotWithShape="1">
          <a:blip r:embed="rId2">
            <a:alphaModFix/>
          </a:blip>
          <a:srcRect/>
          <a:stretch/>
        </p:blipFill>
        <p:spPr>
          <a:xfrm>
            <a:off x="5334001" y="0"/>
            <a:ext cx="3824399" cy="5162400"/>
          </a:xfrm>
          <a:prstGeom prst="rect">
            <a:avLst/>
          </a:prstGeom>
          <a:noFill/>
          <a:ln>
            <a:noFill/>
          </a:ln>
        </p:spPr>
      </p:pic>
      <p:sp>
        <p:nvSpPr>
          <p:cNvPr id="120" name="Shape 120"/>
          <p:cNvSpPr>
            <a:spLocks noGrp="1"/>
          </p:cNvSpPr>
          <p:nvPr>
            <p:ph type="pic" idx="2"/>
          </p:nvPr>
        </p:nvSpPr>
        <p:spPr>
          <a:xfrm>
            <a:off x="5759451" y="277812"/>
            <a:ext cx="3384600" cy="4883098"/>
          </a:xfrm>
          <a:prstGeom prst="rect">
            <a:avLst/>
          </a:prstGeom>
          <a:solidFill>
            <a:srgbClr val="5B0819"/>
          </a:solidFill>
          <a:ln>
            <a:noFill/>
          </a:ln>
        </p:spPr>
        <p:txBody>
          <a:bodyPr lIns="91425" tIns="91425" rIns="91425" bIns="91425" anchor="ctr" anchorCtr="0"/>
          <a:lstStyle>
            <a:lvl1pPr marL="0" marR="0" lvl="0" indent="0" algn="ctr" rtl="0">
              <a:lnSpc>
                <a:spcPct val="90000"/>
              </a:lnSpc>
              <a:spcBef>
                <a:spcPts val="0"/>
              </a:spcBef>
              <a:spcAft>
                <a:spcPts val="600"/>
              </a:spcAft>
              <a:buClr>
                <a:schemeClr val="dk1"/>
              </a:buClr>
              <a:buFont typeface="Arial"/>
              <a:buNone/>
              <a:defRPr sz="800" b="0" i="0" u="none" strike="noStrike" cap="none">
                <a:solidFill>
                  <a:schemeClr val="lt1"/>
                </a:solidFill>
                <a:latin typeface="Arial"/>
                <a:ea typeface="Arial"/>
                <a:cs typeface="Arial"/>
                <a:sym typeface="Arial"/>
              </a:defRPr>
            </a:lvl1pPr>
            <a:lvl2pPr marL="457180" marR="0" lvl="1" indent="101620" algn="l" rtl="0">
              <a:lnSpc>
                <a:spcPct val="90000"/>
              </a:lnSpc>
              <a:spcBef>
                <a:spcPts val="0"/>
              </a:spcBef>
              <a:spcAft>
                <a:spcPts val="60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914360" marR="0" lvl="2" indent="101639"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3pPr>
            <a:lvl4pPr marL="1371542" marR="0" lvl="3" indent="101658"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4pPr>
            <a:lvl5pPr marL="1828723" marR="0" lvl="4" indent="101676" algn="l" rtl="0">
              <a:lnSpc>
                <a:spcPct val="90000"/>
              </a:lnSpc>
              <a:spcBef>
                <a:spcPts val="0"/>
              </a:spcBef>
              <a:spcAft>
                <a:spcPts val="300"/>
              </a:spcAft>
              <a:buClr>
                <a:schemeClr val="accent1"/>
              </a:buClr>
              <a:buSzPct val="100000"/>
              <a:buFont typeface="Arial"/>
              <a:buChar char="–"/>
              <a:defRPr sz="1800" b="0" i="0" u="none" strike="noStrike" cap="none">
                <a:solidFill>
                  <a:schemeClr val="dk1"/>
                </a:solidFill>
                <a:latin typeface="Arial"/>
                <a:ea typeface="Arial"/>
                <a:cs typeface="Arial"/>
                <a:sym typeface="Arial"/>
              </a:defRPr>
            </a:lvl5pPr>
            <a:lvl6pPr marL="2285904" marR="0" lvl="5" indent="101695"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743085" marR="0" lvl="6" indent="101714"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200266" marR="0" lvl="7" indent="10173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657447" marR="0" lvl="8" indent="101753"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1" name="Shape 121"/>
          <p:cNvSpPr txBox="1">
            <a:spLocks noGrp="1"/>
          </p:cNvSpPr>
          <p:nvPr>
            <p:ph type="title"/>
          </p:nvPr>
        </p:nvSpPr>
        <p:spPr>
          <a:xfrm>
            <a:off x="457200" y="180975"/>
            <a:ext cx="4606799" cy="73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122" name="Shape 122"/>
          <p:cNvSpPr txBox="1">
            <a:spLocks noGrp="1"/>
          </p:cNvSpPr>
          <p:nvPr>
            <p:ph type="body" idx="1"/>
          </p:nvPr>
        </p:nvSpPr>
        <p:spPr>
          <a:xfrm>
            <a:off x="457199" y="1379537"/>
            <a:ext cx="4606799" cy="32544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3" name="Shape 123"/>
          <p:cNvSpPr txBox="1">
            <a:spLocks noGrp="1"/>
          </p:cNvSpPr>
          <p:nvPr>
            <p:ph type="body" idx="3"/>
          </p:nvPr>
        </p:nvSpPr>
        <p:spPr>
          <a:xfrm>
            <a:off x="457200" y="4857750"/>
            <a:ext cx="4827900" cy="15239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800" b="0" i="0" u="none" strike="noStrike" cap="none">
                <a:solidFill>
                  <a:schemeClr val="accent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body" idx="4"/>
          </p:nvPr>
        </p:nvSpPr>
        <p:spPr>
          <a:xfrm>
            <a:off x="457200" y="4667253"/>
            <a:ext cx="4829099" cy="1523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600"/>
              </a:spcAft>
              <a:buClr>
                <a:schemeClr val="dk1"/>
              </a:buClr>
              <a:buFont typeface="Arial"/>
              <a:buNone/>
              <a:defRPr sz="900" b="0" i="0" u="none" strike="noStrike" cap="none">
                <a:solidFill>
                  <a:schemeClr val="dk1"/>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5" name="Shape 125"/>
          <p:cNvSpPr txBox="1">
            <a:spLocks noGrp="1"/>
          </p:cNvSpPr>
          <p:nvPr>
            <p:ph type="body" idx="5"/>
          </p:nvPr>
        </p:nvSpPr>
        <p:spPr>
          <a:xfrm>
            <a:off x="457199" y="918370"/>
            <a:ext cx="4606799" cy="2499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dk1"/>
              </a:buClr>
              <a:buFont typeface="Arial"/>
              <a:buNone/>
              <a:defRPr sz="1600" b="0" i="0" u="none" strike="noStrike" cap="none">
                <a:solidFill>
                  <a:schemeClr val="dk2"/>
                </a:solidFill>
                <a:latin typeface="Arial"/>
                <a:ea typeface="Arial"/>
                <a:cs typeface="Arial"/>
                <a:sym typeface="Arial"/>
              </a:defRPr>
            </a:lvl1pPr>
            <a:lvl2pPr marL="174617" marR="0" lvl="1" indent="28583" algn="l" rtl="0">
              <a:lnSpc>
                <a:spcPct val="90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180975"/>
            <a:ext cx="8226300" cy="73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11" name="Shape 11"/>
          <p:cNvSpPr txBox="1">
            <a:spLocks noGrp="1"/>
          </p:cNvSpPr>
          <p:nvPr>
            <p:ph type="body" idx="1"/>
          </p:nvPr>
        </p:nvSpPr>
        <p:spPr>
          <a:xfrm>
            <a:off x="457200" y="1379537"/>
            <a:ext cx="8222100" cy="3325800"/>
          </a:xfrm>
          <a:prstGeom prst="rect">
            <a:avLst/>
          </a:prstGeom>
          <a:noFill/>
          <a:ln>
            <a:noFill/>
          </a:ln>
        </p:spPr>
        <p:txBody>
          <a:bodyPr lIns="91425" tIns="91425" rIns="91425" bIns="91425" anchor="t" anchorCtr="0"/>
          <a:lstStyle>
            <a:lvl1pPr marL="0" marR="0" lvl="0" indent="0" algn="l" rtl="0">
              <a:lnSpc>
                <a:spcPct val="90000"/>
              </a:lnSpc>
              <a:spcBef>
                <a:spcPts val="320"/>
              </a:spcBef>
              <a:spcAft>
                <a:spcPts val="600"/>
              </a:spcAft>
              <a:buClr>
                <a:schemeClr val="dk1"/>
              </a:buClr>
              <a:buFont typeface="Arial"/>
              <a:buNone/>
              <a:defRPr sz="1600" b="0" i="0" u="none" strike="noStrike" cap="none">
                <a:solidFill>
                  <a:schemeClr val="dk1"/>
                </a:solidFill>
                <a:latin typeface="Arial"/>
                <a:ea typeface="Arial"/>
                <a:cs typeface="Arial"/>
                <a:sym typeface="Arial"/>
              </a:defRPr>
            </a:lvl1pPr>
            <a:lvl2pPr marL="174617" marR="0" lvl="1" indent="28583" algn="l" rtl="0">
              <a:lnSpc>
                <a:spcPct val="90000"/>
              </a:lnSpc>
              <a:spcBef>
                <a:spcPts val="32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9507" algn="l" rtl="0">
              <a:lnSpc>
                <a:spcPct val="90000"/>
              </a:lnSpc>
              <a:spcBef>
                <a:spcPts val="28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34898" algn="l" rtl="0">
              <a:lnSpc>
                <a:spcPct val="90000"/>
              </a:lnSpc>
              <a:spcBef>
                <a:spcPts val="24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34888" algn="l" rtl="0">
              <a:lnSpc>
                <a:spcPct val="90000"/>
              </a:lnSpc>
              <a:spcBef>
                <a:spcPts val="24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4" marR="0" lvl="5" indent="12806"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824"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844"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863"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760610" y="4869757"/>
            <a:ext cx="230998" cy="154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accent1"/>
              </a:buClr>
              <a:buSzPct val="25000"/>
              <a:buFont typeface="Arial"/>
              <a:buNone/>
            </a:pPr>
            <a:fld id="{00000000-1234-1234-1234-123412341234}" type="slidenum">
              <a:rPr lang="en-US" sz="800" b="0" i="0" u="none" strike="noStrike" cap="none">
                <a:solidFill>
                  <a:schemeClr val="accent1"/>
                </a:solidFill>
                <a:latin typeface="Arial"/>
                <a:ea typeface="Arial"/>
                <a:cs typeface="Arial"/>
                <a:sym typeface="Arial"/>
              </a:rPr>
              <a:t>‹#›</a:t>
            </a:fld>
            <a:endParaRPr lang="en-US" sz="800" b="0" i="0" u="none" strike="noStrike" cap="none">
              <a:solidFill>
                <a:schemeClr val="accent1"/>
              </a:solidFill>
              <a:latin typeface="Arial"/>
              <a:ea typeface="Arial"/>
              <a:cs typeface="Arial"/>
              <a:sym typeface="Arial"/>
            </a:endParaRPr>
          </a:p>
        </p:txBody>
      </p:sp>
      <p:sp>
        <p:nvSpPr>
          <p:cNvPr id="13" name="Shape 13"/>
          <p:cNvSpPr txBox="1"/>
          <p:nvPr/>
        </p:nvSpPr>
        <p:spPr>
          <a:xfrm>
            <a:off x="-685800" y="796258"/>
            <a:ext cx="346500" cy="55500"/>
          </a:xfrm>
          <a:prstGeom prst="rect">
            <a:avLst/>
          </a:prstGeom>
          <a:noFill/>
          <a:ln>
            <a:noFill/>
          </a:ln>
        </p:spPr>
        <p:txBody>
          <a:bodyPr lIns="0" tIns="0" rIns="0" bIns="0" anchor="ctr" anchorCtr="0">
            <a:noAutofit/>
          </a:bodyPr>
          <a:lstStyle/>
          <a:p>
            <a:pPr marL="0" marR="0" lvl="0" indent="0" algn="r"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Title Line</a:t>
            </a:r>
          </a:p>
        </p:txBody>
      </p:sp>
      <p:cxnSp>
        <p:nvCxnSpPr>
          <p:cNvPr id="14" name="Shape 14"/>
          <p:cNvCxnSpPr/>
          <p:nvPr/>
        </p:nvCxnSpPr>
        <p:spPr>
          <a:xfrm rot="10800000">
            <a:off x="-304798" y="821658"/>
            <a:ext cx="304798" cy="0"/>
          </a:xfrm>
          <a:prstGeom prst="straightConnector1">
            <a:avLst/>
          </a:prstGeom>
          <a:noFill/>
          <a:ln w="9525" cap="flat" cmpd="sng">
            <a:solidFill>
              <a:schemeClr val="lt1"/>
            </a:solidFill>
            <a:prstDash val="solid"/>
            <a:round/>
            <a:headEnd type="stealth" w="med" len="med"/>
            <a:tailEnd type="none" w="med" len="med"/>
          </a:ln>
        </p:spPr>
      </p:cxnSp>
      <p:cxnSp>
        <p:nvCxnSpPr>
          <p:cNvPr id="15" name="Shape 15"/>
          <p:cNvCxnSpPr/>
          <p:nvPr/>
        </p:nvCxnSpPr>
        <p:spPr>
          <a:xfrm rot="10800000">
            <a:off x="-304798" y="1103312"/>
            <a:ext cx="304798" cy="0"/>
          </a:xfrm>
          <a:prstGeom prst="straightConnector1">
            <a:avLst/>
          </a:prstGeom>
          <a:noFill/>
          <a:ln w="9525" cap="flat" cmpd="sng">
            <a:solidFill>
              <a:schemeClr val="lt1"/>
            </a:solidFill>
            <a:prstDash val="solid"/>
            <a:round/>
            <a:headEnd type="stealth" w="med" len="med"/>
            <a:tailEnd type="none" w="med" len="med"/>
          </a:ln>
        </p:spPr>
      </p:cxnSp>
      <p:sp>
        <p:nvSpPr>
          <p:cNvPr id="16" name="Shape 16"/>
          <p:cNvSpPr txBox="1"/>
          <p:nvPr/>
        </p:nvSpPr>
        <p:spPr>
          <a:xfrm>
            <a:off x="-685800" y="1077912"/>
            <a:ext cx="346500" cy="55500"/>
          </a:xfrm>
          <a:prstGeom prst="rect">
            <a:avLst/>
          </a:prstGeom>
          <a:noFill/>
          <a:ln>
            <a:noFill/>
          </a:ln>
        </p:spPr>
        <p:txBody>
          <a:bodyPr lIns="0" tIns="0" rIns="0" bIns="0" anchor="ctr" anchorCtr="0">
            <a:noAutofit/>
          </a:bodyPr>
          <a:lstStyle/>
          <a:p>
            <a:pPr marL="0" marR="0" lvl="0" indent="0" algn="r"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Subtitle Line</a:t>
            </a:r>
          </a:p>
        </p:txBody>
      </p:sp>
      <p:cxnSp>
        <p:nvCxnSpPr>
          <p:cNvPr id="17" name="Shape 17"/>
          <p:cNvCxnSpPr/>
          <p:nvPr/>
        </p:nvCxnSpPr>
        <p:spPr>
          <a:xfrm rot="10800000">
            <a:off x="-304798" y="1377157"/>
            <a:ext cx="304798" cy="0"/>
          </a:xfrm>
          <a:prstGeom prst="straightConnector1">
            <a:avLst/>
          </a:prstGeom>
          <a:noFill/>
          <a:ln w="9525" cap="flat" cmpd="sng">
            <a:solidFill>
              <a:schemeClr val="lt1"/>
            </a:solidFill>
            <a:prstDash val="solid"/>
            <a:round/>
            <a:headEnd type="stealth" w="med" len="med"/>
            <a:tailEnd type="none" w="med" len="med"/>
          </a:ln>
        </p:spPr>
      </p:cxnSp>
      <p:sp>
        <p:nvSpPr>
          <p:cNvPr id="18" name="Shape 18"/>
          <p:cNvSpPr txBox="1"/>
          <p:nvPr/>
        </p:nvSpPr>
        <p:spPr>
          <a:xfrm>
            <a:off x="-762000" y="1324054"/>
            <a:ext cx="422700" cy="110699"/>
          </a:xfrm>
          <a:prstGeom prst="rect">
            <a:avLst/>
          </a:prstGeom>
          <a:noFill/>
          <a:ln>
            <a:noFill/>
          </a:ln>
        </p:spPr>
        <p:txBody>
          <a:bodyPr lIns="0" tIns="0" rIns="0" bIns="0" anchor="ctr" anchorCtr="0">
            <a:noAutofit/>
          </a:bodyPr>
          <a:lstStyle/>
          <a:p>
            <a:pPr marL="0" marR="0" lvl="0" indent="0" algn="r"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Top of Content Box Line</a:t>
            </a:r>
          </a:p>
        </p:txBody>
      </p:sp>
      <p:cxnSp>
        <p:nvCxnSpPr>
          <p:cNvPr id="19" name="Shape 19"/>
          <p:cNvCxnSpPr/>
          <p:nvPr/>
        </p:nvCxnSpPr>
        <p:spPr>
          <a:xfrm rot="10800000">
            <a:off x="-304798" y="4869657"/>
            <a:ext cx="304798" cy="0"/>
          </a:xfrm>
          <a:prstGeom prst="straightConnector1">
            <a:avLst/>
          </a:prstGeom>
          <a:noFill/>
          <a:ln w="9525" cap="flat" cmpd="sng">
            <a:solidFill>
              <a:schemeClr val="lt1"/>
            </a:solidFill>
            <a:prstDash val="solid"/>
            <a:round/>
            <a:headEnd type="stealth" w="med" len="med"/>
            <a:tailEnd type="none" w="med" len="med"/>
          </a:ln>
        </p:spPr>
      </p:cxnSp>
      <p:sp>
        <p:nvSpPr>
          <p:cNvPr id="20" name="Shape 20"/>
          <p:cNvSpPr txBox="1"/>
          <p:nvPr/>
        </p:nvSpPr>
        <p:spPr>
          <a:xfrm>
            <a:off x="-762000" y="4816557"/>
            <a:ext cx="422700" cy="110699"/>
          </a:xfrm>
          <a:prstGeom prst="rect">
            <a:avLst/>
          </a:prstGeom>
          <a:noFill/>
          <a:ln>
            <a:noFill/>
          </a:ln>
        </p:spPr>
        <p:txBody>
          <a:bodyPr lIns="0" tIns="0" rIns="0" bIns="0" anchor="ctr" anchorCtr="0">
            <a:noAutofit/>
          </a:bodyPr>
          <a:lstStyle/>
          <a:p>
            <a:pPr marL="0" marR="0" lvl="0" indent="0" algn="r"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Top of </a:t>
            </a:r>
            <a:br>
              <a:rPr lang="en-US" sz="400" b="0" i="0" u="none" strike="noStrike" cap="none">
                <a:solidFill>
                  <a:schemeClr val="lt1"/>
                </a:solidFill>
                <a:latin typeface="Arial"/>
                <a:ea typeface="Arial"/>
                <a:cs typeface="Arial"/>
                <a:sym typeface="Arial"/>
              </a:rPr>
            </a:br>
            <a:r>
              <a:rPr lang="en-US" sz="400" b="0" i="0" u="none" strike="noStrike" cap="none">
                <a:solidFill>
                  <a:schemeClr val="lt1"/>
                </a:solidFill>
                <a:latin typeface="Arial"/>
                <a:ea typeface="Arial"/>
                <a:cs typeface="Arial"/>
                <a:sym typeface="Arial"/>
              </a:rPr>
              <a:t>Footer Line</a:t>
            </a:r>
          </a:p>
        </p:txBody>
      </p:sp>
      <p:cxnSp>
        <p:nvCxnSpPr>
          <p:cNvPr id="21" name="Shape 21"/>
          <p:cNvCxnSpPr/>
          <p:nvPr/>
        </p:nvCxnSpPr>
        <p:spPr>
          <a:xfrm rot="5400000">
            <a:off x="301625" y="5295899"/>
            <a:ext cx="304798" cy="0"/>
          </a:xfrm>
          <a:prstGeom prst="straightConnector1">
            <a:avLst/>
          </a:prstGeom>
          <a:noFill/>
          <a:ln w="9525" cap="flat" cmpd="sng">
            <a:solidFill>
              <a:schemeClr val="lt1"/>
            </a:solidFill>
            <a:prstDash val="solid"/>
            <a:round/>
            <a:headEnd type="stealth" w="med" len="med"/>
            <a:tailEnd type="none" w="med" len="med"/>
          </a:ln>
        </p:spPr>
      </p:cxnSp>
      <p:sp>
        <p:nvSpPr>
          <p:cNvPr id="22" name="Shape 22"/>
          <p:cNvSpPr txBox="1"/>
          <p:nvPr/>
        </p:nvSpPr>
        <p:spPr>
          <a:xfrm>
            <a:off x="245916" y="5507750"/>
            <a:ext cx="422700" cy="55500"/>
          </a:xfrm>
          <a:prstGeom prst="rect">
            <a:avLst/>
          </a:prstGeom>
          <a:noFill/>
          <a:ln>
            <a:noFill/>
          </a:ln>
        </p:spPr>
        <p:txBody>
          <a:bodyPr lIns="0" tIns="0" rIns="0" bIns="0" anchor="ctr" anchorCtr="0">
            <a:noAutofit/>
          </a:bodyPr>
          <a:lstStyle/>
          <a:p>
            <a:pPr marL="0" marR="0" lvl="0" indent="0" algn="r"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Left Margin Line</a:t>
            </a:r>
          </a:p>
        </p:txBody>
      </p:sp>
      <p:cxnSp>
        <p:nvCxnSpPr>
          <p:cNvPr id="23" name="Shape 23"/>
          <p:cNvCxnSpPr/>
          <p:nvPr/>
        </p:nvCxnSpPr>
        <p:spPr>
          <a:xfrm rot="5400000">
            <a:off x="8531224" y="5295899"/>
            <a:ext cx="304798" cy="0"/>
          </a:xfrm>
          <a:prstGeom prst="straightConnector1">
            <a:avLst/>
          </a:prstGeom>
          <a:noFill/>
          <a:ln w="9525" cap="flat" cmpd="sng">
            <a:solidFill>
              <a:schemeClr val="lt1"/>
            </a:solidFill>
            <a:prstDash val="solid"/>
            <a:round/>
            <a:headEnd type="stealth" w="med" len="med"/>
            <a:tailEnd type="none" w="med" len="med"/>
          </a:ln>
        </p:spPr>
      </p:cxnSp>
      <p:sp>
        <p:nvSpPr>
          <p:cNvPr id="24" name="Shape 24"/>
          <p:cNvSpPr txBox="1"/>
          <p:nvPr/>
        </p:nvSpPr>
        <p:spPr>
          <a:xfrm>
            <a:off x="8475517" y="5507750"/>
            <a:ext cx="422700" cy="55500"/>
          </a:xfrm>
          <a:prstGeom prst="rect">
            <a:avLst/>
          </a:prstGeom>
          <a:noFill/>
          <a:ln>
            <a:noFill/>
          </a:ln>
        </p:spPr>
        <p:txBody>
          <a:bodyPr lIns="0" tIns="0" rIns="0" bIns="0" anchor="ctr" anchorCtr="0">
            <a:noAutofit/>
          </a:bodyPr>
          <a:lstStyle/>
          <a:p>
            <a:pPr marL="0" marR="0" lvl="0" indent="0" algn="r"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Right Margin Line</a:t>
            </a:r>
          </a:p>
        </p:txBody>
      </p:sp>
      <p:cxnSp>
        <p:nvCxnSpPr>
          <p:cNvPr id="25" name="Shape 25"/>
          <p:cNvCxnSpPr/>
          <p:nvPr/>
        </p:nvCxnSpPr>
        <p:spPr>
          <a:xfrm>
            <a:off x="9144000" y="4869657"/>
            <a:ext cx="304798" cy="0"/>
          </a:xfrm>
          <a:prstGeom prst="straightConnector1">
            <a:avLst/>
          </a:prstGeom>
          <a:noFill/>
          <a:ln w="9525" cap="flat" cmpd="sng">
            <a:solidFill>
              <a:schemeClr val="lt1"/>
            </a:solidFill>
            <a:prstDash val="solid"/>
            <a:round/>
            <a:headEnd type="stealth" w="med" len="med"/>
            <a:tailEnd type="none" w="med" len="med"/>
          </a:ln>
        </p:spPr>
      </p:cxnSp>
      <p:sp>
        <p:nvSpPr>
          <p:cNvPr id="26" name="Shape 26"/>
          <p:cNvSpPr txBox="1"/>
          <p:nvPr/>
        </p:nvSpPr>
        <p:spPr>
          <a:xfrm>
            <a:off x="9483435" y="4816557"/>
            <a:ext cx="422700" cy="110699"/>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Top of </a:t>
            </a:r>
            <a:br>
              <a:rPr lang="en-US" sz="400" b="0" i="0" u="none" strike="noStrike" cap="none">
                <a:solidFill>
                  <a:schemeClr val="lt1"/>
                </a:solidFill>
                <a:latin typeface="Arial"/>
                <a:ea typeface="Arial"/>
                <a:cs typeface="Arial"/>
                <a:sym typeface="Arial"/>
              </a:rPr>
            </a:br>
            <a:r>
              <a:rPr lang="en-US" sz="400" b="0" i="0" u="none" strike="noStrike" cap="none">
                <a:solidFill>
                  <a:schemeClr val="lt1"/>
                </a:solidFill>
                <a:latin typeface="Arial"/>
                <a:ea typeface="Arial"/>
                <a:cs typeface="Arial"/>
                <a:sym typeface="Arial"/>
              </a:rPr>
              <a:t>Footer Line</a:t>
            </a:r>
          </a:p>
        </p:txBody>
      </p:sp>
      <p:cxnSp>
        <p:nvCxnSpPr>
          <p:cNvPr id="27" name="Shape 27"/>
          <p:cNvCxnSpPr/>
          <p:nvPr/>
        </p:nvCxnSpPr>
        <p:spPr>
          <a:xfrm>
            <a:off x="9144000" y="1376440"/>
            <a:ext cx="304798" cy="0"/>
          </a:xfrm>
          <a:prstGeom prst="straightConnector1">
            <a:avLst/>
          </a:prstGeom>
          <a:noFill/>
          <a:ln w="9525" cap="flat" cmpd="sng">
            <a:solidFill>
              <a:schemeClr val="lt1"/>
            </a:solidFill>
            <a:prstDash val="solid"/>
            <a:round/>
            <a:headEnd type="stealth" w="med" len="med"/>
            <a:tailEnd type="none" w="med" len="med"/>
          </a:ln>
        </p:spPr>
      </p:cxnSp>
      <p:sp>
        <p:nvSpPr>
          <p:cNvPr id="28" name="Shape 28"/>
          <p:cNvSpPr txBox="1"/>
          <p:nvPr/>
        </p:nvSpPr>
        <p:spPr>
          <a:xfrm>
            <a:off x="9483435" y="1323337"/>
            <a:ext cx="422700" cy="110699"/>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Top of Content Box Line</a:t>
            </a:r>
          </a:p>
        </p:txBody>
      </p:sp>
      <p:cxnSp>
        <p:nvCxnSpPr>
          <p:cNvPr id="29" name="Shape 29"/>
          <p:cNvCxnSpPr/>
          <p:nvPr/>
        </p:nvCxnSpPr>
        <p:spPr>
          <a:xfrm>
            <a:off x="9144000" y="1104978"/>
            <a:ext cx="304798" cy="0"/>
          </a:xfrm>
          <a:prstGeom prst="straightConnector1">
            <a:avLst/>
          </a:prstGeom>
          <a:noFill/>
          <a:ln w="9525" cap="flat" cmpd="sng">
            <a:solidFill>
              <a:schemeClr val="lt1"/>
            </a:solidFill>
            <a:prstDash val="solid"/>
            <a:round/>
            <a:headEnd type="stealth" w="med" len="med"/>
            <a:tailEnd type="none" w="med" len="med"/>
          </a:ln>
        </p:spPr>
      </p:cxnSp>
      <p:sp>
        <p:nvSpPr>
          <p:cNvPr id="30" name="Shape 30"/>
          <p:cNvSpPr txBox="1"/>
          <p:nvPr/>
        </p:nvSpPr>
        <p:spPr>
          <a:xfrm>
            <a:off x="9483435" y="1079575"/>
            <a:ext cx="422700" cy="55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Subtitle Line</a:t>
            </a:r>
          </a:p>
        </p:txBody>
      </p:sp>
      <p:cxnSp>
        <p:nvCxnSpPr>
          <p:cNvPr id="31" name="Shape 31"/>
          <p:cNvCxnSpPr/>
          <p:nvPr/>
        </p:nvCxnSpPr>
        <p:spPr>
          <a:xfrm>
            <a:off x="9144000" y="820815"/>
            <a:ext cx="304798" cy="0"/>
          </a:xfrm>
          <a:prstGeom prst="straightConnector1">
            <a:avLst/>
          </a:prstGeom>
          <a:noFill/>
          <a:ln w="9525" cap="flat" cmpd="sng">
            <a:solidFill>
              <a:schemeClr val="lt1"/>
            </a:solidFill>
            <a:prstDash val="solid"/>
            <a:round/>
            <a:headEnd type="stealth" w="med" len="med"/>
            <a:tailEnd type="none" w="med" len="med"/>
          </a:ln>
        </p:spPr>
      </p:cxnSp>
      <p:sp>
        <p:nvSpPr>
          <p:cNvPr id="32" name="Shape 32"/>
          <p:cNvSpPr txBox="1"/>
          <p:nvPr/>
        </p:nvSpPr>
        <p:spPr>
          <a:xfrm>
            <a:off x="9483435" y="795414"/>
            <a:ext cx="422700" cy="55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Title Line</a:t>
            </a:r>
          </a:p>
        </p:txBody>
      </p:sp>
      <p:cxnSp>
        <p:nvCxnSpPr>
          <p:cNvPr id="33" name="Shape 33"/>
          <p:cNvCxnSpPr/>
          <p:nvPr/>
        </p:nvCxnSpPr>
        <p:spPr>
          <a:xfrm rot="-5400000">
            <a:off x="8537574" y="-171448"/>
            <a:ext cx="304798" cy="0"/>
          </a:xfrm>
          <a:prstGeom prst="straightConnector1">
            <a:avLst/>
          </a:prstGeom>
          <a:noFill/>
          <a:ln w="9525" cap="flat" cmpd="sng">
            <a:solidFill>
              <a:schemeClr val="lt1"/>
            </a:solidFill>
            <a:prstDash val="solid"/>
            <a:round/>
            <a:headEnd type="stealth" w="med" len="med"/>
            <a:tailEnd type="none" w="med" len="med"/>
          </a:ln>
        </p:spPr>
      </p:cxnSp>
      <p:sp>
        <p:nvSpPr>
          <p:cNvPr id="34" name="Shape 34"/>
          <p:cNvSpPr txBox="1"/>
          <p:nvPr/>
        </p:nvSpPr>
        <p:spPr>
          <a:xfrm>
            <a:off x="8475517" y="-438700"/>
            <a:ext cx="422700" cy="55500"/>
          </a:xfrm>
          <a:prstGeom prst="rect">
            <a:avLst/>
          </a:prstGeom>
          <a:noFill/>
          <a:ln>
            <a:noFill/>
          </a:ln>
        </p:spPr>
        <p:txBody>
          <a:bodyPr lIns="0" tIns="0" rIns="0" bIns="0" anchor="ctr" anchorCtr="0">
            <a:noAutofit/>
          </a:bodyPr>
          <a:lstStyle/>
          <a:p>
            <a:pPr marL="0" marR="0" lvl="0" indent="0" algn="r"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Right Margin Line</a:t>
            </a:r>
          </a:p>
        </p:txBody>
      </p:sp>
      <p:cxnSp>
        <p:nvCxnSpPr>
          <p:cNvPr id="35" name="Shape 35"/>
          <p:cNvCxnSpPr/>
          <p:nvPr/>
        </p:nvCxnSpPr>
        <p:spPr>
          <a:xfrm rot="-5400000">
            <a:off x="303212" y="-171448"/>
            <a:ext cx="304798" cy="0"/>
          </a:xfrm>
          <a:prstGeom prst="straightConnector1">
            <a:avLst/>
          </a:prstGeom>
          <a:noFill/>
          <a:ln w="9525" cap="flat" cmpd="sng">
            <a:solidFill>
              <a:schemeClr val="lt1"/>
            </a:solidFill>
            <a:prstDash val="solid"/>
            <a:round/>
            <a:headEnd type="stealth" w="med" len="med"/>
            <a:tailEnd type="none" w="med" len="med"/>
          </a:ln>
        </p:spPr>
      </p:cxnSp>
      <p:sp>
        <p:nvSpPr>
          <p:cNvPr id="36" name="Shape 36"/>
          <p:cNvSpPr txBox="1"/>
          <p:nvPr/>
        </p:nvSpPr>
        <p:spPr>
          <a:xfrm>
            <a:off x="245916" y="-438700"/>
            <a:ext cx="422700" cy="55500"/>
          </a:xfrm>
          <a:prstGeom prst="rect">
            <a:avLst/>
          </a:prstGeom>
          <a:noFill/>
          <a:ln>
            <a:noFill/>
          </a:ln>
        </p:spPr>
        <p:txBody>
          <a:bodyPr lIns="0" tIns="0" rIns="0" bIns="0" anchor="ctr" anchorCtr="0">
            <a:noAutofit/>
          </a:bodyPr>
          <a:lstStyle/>
          <a:p>
            <a:pPr marL="0" marR="0" lvl="0" indent="0" algn="r"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Left Margin Line</a:t>
            </a:r>
          </a:p>
        </p:txBody>
      </p:sp>
      <p:sp>
        <p:nvSpPr>
          <p:cNvPr id="37" name="Shape 37"/>
          <p:cNvSpPr txBox="1"/>
          <p:nvPr/>
        </p:nvSpPr>
        <p:spPr>
          <a:xfrm>
            <a:off x="7708103" y="4822026"/>
            <a:ext cx="914400" cy="243000"/>
          </a:xfrm>
          <a:prstGeom prst="rect">
            <a:avLst/>
          </a:prstGeom>
          <a:blipFill rotWithShape="1">
            <a:blip r:embed="rId17">
              <a:alphaModFix/>
            </a:blip>
            <a:tile tx="0" ty="0" sx="12300" sy="12300" flip="none" algn="tl"/>
          </a:blip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US" sz="200" b="0" i="0" u="none" strike="noStrike" cap="none">
                <a:solidFill>
                  <a:schemeClr val="lt1"/>
                </a:solidFill>
                <a:latin typeface="Arial"/>
                <a:ea typeface="Arial"/>
                <a:cs typeface="Arial"/>
                <a:sym typeface="Arial"/>
              </a:rPr>
              <a:t>.</a:t>
            </a:r>
          </a:p>
        </p:txBody>
      </p:sp>
      <p:cxnSp>
        <p:nvCxnSpPr>
          <p:cNvPr id="38" name="Shape 38"/>
          <p:cNvCxnSpPr/>
          <p:nvPr/>
        </p:nvCxnSpPr>
        <p:spPr>
          <a:xfrm>
            <a:off x="8686800" y="4869655"/>
            <a:ext cx="0" cy="152399"/>
          </a:xfrm>
          <a:prstGeom prst="straightConnector1">
            <a:avLst/>
          </a:prstGeom>
          <a:noFill/>
          <a:ln w="9525" cap="flat" cmpd="sng">
            <a:solidFill>
              <a:schemeClr val="accent2"/>
            </a:solidFill>
            <a:prstDash val="solid"/>
            <a:round/>
            <a:headEnd type="none" w="med" len="med"/>
            <a:tailEnd type="none" w="med" len="med"/>
          </a:ln>
        </p:spPr>
      </p:cxnSp>
      <p:sp>
        <p:nvSpPr>
          <p:cNvPr id="39" name="Shape 39"/>
          <p:cNvSpPr txBox="1"/>
          <p:nvPr/>
        </p:nvSpPr>
        <p:spPr>
          <a:xfrm>
            <a:off x="362256" y="4933950"/>
            <a:ext cx="4827900" cy="1523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700" b="0" i="0" u="none" strike="noStrike" cap="none">
                <a:solidFill>
                  <a:schemeClr val="accent1"/>
                </a:solidFill>
                <a:latin typeface="Arial"/>
                <a:ea typeface="Arial"/>
                <a:cs typeface="Arial"/>
                <a:sym typeface="Arial"/>
              </a:rPr>
              <a:t>Intel Security Confidential</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180975"/>
            <a:ext cx="8226300" cy="73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Font typeface="Arial"/>
              <a:buNone/>
              <a:defRPr sz="1800"/>
            </a:lvl2pPr>
            <a:lvl3pPr marL="0" marR="0" lvl="2" indent="0" algn="l" rtl="0">
              <a:spcBef>
                <a:spcPts val="0"/>
              </a:spcBef>
              <a:buFont typeface="Arial"/>
              <a:buNone/>
              <a:defRPr sz="1800"/>
            </a:lvl3pPr>
            <a:lvl4pPr marL="0" marR="0" lvl="3" indent="0" algn="l" rtl="0">
              <a:spcBef>
                <a:spcPts val="0"/>
              </a:spcBef>
              <a:buFont typeface="Arial"/>
              <a:buNone/>
              <a:defRPr sz="1800"/>
            </a:lvl4pPr>
            <a:lvl5pPr marL="0" marR="0" lvl="4" indent="0" algn="l" rtl="0">
              <a:spcBef>
                <a:spcPts val="0"/>
              </a:spcBef>
              <a:buFont typeface="Arial"/>
              <a:buNone/>
              <a:defRPr sz="1800"/>
            </a:lvl5pPr>
            <a:lvl6pPr marL="0" marR="0" lvl="5" indent="0" algn="l" rtl="0">
              <a:spcBef>
                <a:spcPts val="0"/>
              </a:spcBef>
              <a:buFont typeface="Arial"/>
              <a:buNone/>
              <a:defRPr sz="1800"/>
            </a:lvl6pPr>
            <a:lvl7pPr marL="0" marR="0" lvl="6" indent="0" algn="l" rtl="0">
              <a:spcBef>
                <a:spcPts val="0"/>
              </a:spcBef>
              <a:buFont typeface="Arial"/>
              <a:buNone/>
              <a:defRPr sz="1800"/>
            </a:lvl7pPr>
            <a:lvl8pPr marL="0" marR="0" lvl="7" indent="0" algn="l" rtl="0">
              <a:spcBef>
                <a:spcPts val="0"/>
              </a:spcBef>
              <a:buFont typeface="Arial"/>
              <a:buNone/>
              <a:defRPr sz="1800"/>
            </a:lvl8pPr>
            <a:lvl9pPr marL="0" marR="0" lvl="8" indent="0" algn="l" rtl="0">
              <a:spcBef>
                <a:spcPts val="0"/>
              </a:spcBef>
              <a:buFont typeface="Arial"/>
              <a:buNone/>
              <a:defRPr sz="1800"/>
            </a:lvl9pPr>
          </a:lstStyle>
          <a:p>
            <a:endParaRPr/>
          </a:p>
        </p:txBody>
      </p:sp>
      <p:sp>
        <p:nvSpPr>
          <p:cNvPr id="329" name="Shape 329"/>
          <p:cNvSpPr txBox="1">
            <a:spLocks noGrp="1"/>
          </p:cNvSpPr>
          <p:nvPr>
            <p:ph type="body" idx="1"/>
          </p:nvPr>
        </p:nvSpPr>
        <p:spPr>
          <a:xfrm>
            <a:off x="457200" y="1379537"/>
            <a:ext cx="8222100" cy="3325800"/>
          </a:xfrm>
          <a:prstGeom prst="rect">
            <a:avLst/>
          </a:prstGeom>
          <a:noFill/>
          <a:ln>
            <a:noFill/>
          </a:ln>
        </p:spPr>
        <p:txBody>
          <a:bodyPr lIns="91425" tIns="91425" rIns="91425" bIns="91425" anchor="t" anchorCtr="0"/>
          <a:lstStyle>
            <a:lvl1pPr marL="0" marR="0" lvl="0" indent="0" algn="l" rtl="0">
              <a:lnSpc>
                <a:spcPct val="90000"/>
              </a:lnSpc>
              <a:spcBef>
                <a:spcPts val="320"/>
              </a:spcBef>
              <a:spcAft>
                <a:spcPts val="600"/>
              </a:spcAft>
              <a:buClr>
                <a:schemeClr val="dk1"/>
              </a:buClr>
              <a:buFont typeface="Arial"/>
              <a:buNone/>
              <a:defRPr sz="1600" b="0" i="0" u="none" strike="noStrike" cap="none">
                <a:solidFill>
                  <a:schemeClr val="dk1"/>
                </a:solidFill>
                <a:latin typeface="Arial"/>
                <a:ea typeface="Arial"/>
                <a:cs typeface="Arial"/>
                <a:sym typeface="Arial"/>
              </a:defRPr>
            </a:lvl1pPr>
            <a:lvl2pPr marL="174617" marR="0" lvl="1" indent="117483" algn="l" rtl="0">
              <a:lnSpc>
                <a:spcPct val="90000"/>
              </a:lnSpc>
              <a:spcBef>
                <a:spcPts val="32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403208" marR="0" lvl="2" indent="79392" algn="l" rtl="0">
              <a:lnSpc>
                <a:spcPct val="90000"/>
              </a:lnSpc>
              <a:spcBef>
                <a:spcPts val="280"/>
              </a:spcBef>
              <a:spcAft>
                <a:spcPts val="300"/>
              </a:spcAft>
              <a:buClr>
                <a:schemeClr val="accent1"/>
              </a:buClr>
              <a:buSzPct val="100000"/>
              <a:buFont typeface="Arial"/>
              <a:buChar char="•"/>
              <a:defRPr sz="1400" b="0" i="0" u="none" strike="noStrike" cap="none">
                <a:solidFill>
                  <a:schemeClr val="accent1"/>
                </a:solidFill>
                <a:latin typeface="Arial"/>
                <a:ea typeface="Arial"/>
                <a:cs typeface="Arial"/>
                <a:sym typeface="Arial"/>
              </a:defRPr>
            </a:lvl3pPr>
            <a:lvl4pPr marL="631799" marR="0" lvl="3" indent="41301" algn="l" rtl="0">
              <a:lnSpc>
                <a:spcPct val="90000"/>
              </a:lnSpc>
              <a:spcBef>
                <a:spcPts val="24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4pPr>
            <a:lvl5pPr marL="860388" marR="0" lvl="4" indent="41311" algn="l" rtl="0">
              <a:lnSpc>
                <a:spcPct val="90000"/>
              </a:lnSpc>
              <a:spcBef>
                <a:spcPts val="240"/>
              </a:spcBef>
              <a:spcAft>
                <a:spcPts val="300"/>
              </a:spcAft>
              <a:buClr>
                <a:schemeClr val="accent1"/>
              </a:buClr>
              <a:buSzPct val="100000"/>
              <a:buFont typeface="Arial"/>
              <a:buChar char="–"/>
              <a:defRPr sz="1200" b="0" i="0" u="none" strike="noStrike" cap="none">
                <a:solidFill>
                  <a:schemeClr val="accent1"/>
                </a:solidFill>
                <a:latin typeface="Arial"/>
                <a:ea typeface="Arial"/>
                <a:cs typeface="Arial"/>
                <a:sym typeface="Arial"/>
              </a:defRPr>
            </a:lvl5pPr>
            <a:lvl6pPr marL="2514493" marR="0" lvl="5" indent="127106"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675" marR="0" lvl="6" indent="127124"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8855" marR="0" lvl="7" indent="127144"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036" marR="0" lvl="8" indent="127163"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0" name="Shape 330"/>
          <p:cNvSpPr txBox="1">
            <a:spLocks noGrp="1"/>
          </p:cNvSpPr>
          <p:nvPr>
            <p:ph type="sldNum" idx="12"/>
          </p:nvPr>
        </p:nvSpPr>
        <p:spPr>
          <a:xfrm>
            <a:off x="8760610" y="4869757"/>
            <a:ext cx="230998" cy="154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accent1"/>
              </a:buClr>
              <a:buSzPct val="25000"/>
              <a:buFont typeface="Arial"/>
              <a:buNone/>
            </a:pPr>
            <a:fld id="{00000000-1234-1234-1234-123412341234}" type="slidenum">
              <a:rPr lang="en-US" sz="800" b="0" i="0" u="none" strike="noStrike" cap="none">
                <a:solidFill>
                  <a:schemeClr val="accent1"/>
                </a:solidFill>
                <a:latin typeface="Arial"/>
                <a:ea typeface="Arial"/>
                <a:cs typeface="Arial"/>
                <a:sym typeface="Arial"/>
              </a:rPr>
              <a:t>‹#›</a:t>
            </a:fld>
            <a:endParaRPr lang="en-US" sz="800" b="0" i="0" u="none" strike="noStrike" cap="none">
              <a:solidFill>
                <a:schemeClr val="accent1"/>
              </a:solidFill>
              <a:latin typeface="Arial"/>
              <a:ea typeface="Arial"/>
              <a:cs typeface="Arial"/>
              <a:sym typeface="Arial"/>
            </a:endParaRPr>
          </a:p>
        </p:txBody>
      </p:sp>
      <p:sp>
        <p:nvSpPr>
          <p:cNvPr id="331" name="Shape 331"/>
          <p:cNvSpPr txBox="1"/>
          <p:nvPr/>
        </p:nvSpPr>
        <p:spPr>
          <a:xfrm>
            <a:off x="-685800" y="796258"/>
            <a:ext cx="346500" cy="55500"/>
          </a:xfrm>
          <a:prstGeom prst="rect">
            <a:avLst/>
          </a:prstGeom>
          <a:noFill/>
          <a:ln>
            <a:noFill/>
          </a:ln>
        </p:spPr>
        <p:txBody>
          <a:bodyPr lIns="0" tIns="0" rIns="0" bIns="0" anchor="ctr" anchorCtr="0">
            <a:noAutofit/>
          </a:bodyPr>
          <a:lstStyle/>
          <a:p>
            <a:pPr marL="0" marR="0" lvl="0" indent="0" algn="r"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Title Line</a:t>
            </a:r>
          </a:p>
        </p:txBody>
      </p:sp>
      <p:cxnSp>
        <p:nvCxnSpPr>
          <p:cNvPr id="332" name="Shape 332"/>
          <p:cNvCxnSpPr/>
          <p:nvPr/>
        </p:nvCxnSpPr>
        <p:spPr>
          <a:xfrm rot="10800000">
            <a:off x="-304798" y="821658"/>
            <a:ext cx="304798" cy="0"/>
          </a:xfrm>
          <a:prstGeom prst="straightConnector1">
            <a:avLst/>
          </a:prstGeom>
          <a:noFill/>
          <a:ln w="9525" cap="flat" cmpd="sng">
            <a:solidFill>
              <a:schemeClr val="lt1"/>
            </a:solidFill>
            <a:prstDash val="solid"/>
            <a:round/>
            <a:headEnd type="stealth" w="med" len="med"/>
            <a:tailEnd type="none" w="med" len="med"/>
          </a:ln>
        </p:spPr>
      </p:cxnSp>
      <p:cxnSp>
        <p:nvCxnSpPr>
          <p:cNvPr id="333" name="Shape 333"/>
          <p:cNvCxnSpPr/>
          <p:nvPr/>
        </p:nvCxnSpPr>
        <p:spPr>
          <a:xfrm rot="10800000">
            <a:off x="-304798" y="1103312"/>
            <a:ext cx="304798" cy="0"/>
          </a:xfrm>
          <a:prstGeom prst="straightConnector1">
            <a:avLst/>
          </a:prstGeom>
          <a:noFill/>
          <a:ln w="9525" cap="flat" cmpd="sng">
            <a:solidFill>
              <a:schemeClr val="lt1"/>
            </a:solidFill>
            <a:prstDash val="solid"/>
            <a:round/>
            <a:headEnd type="stealth" w="med" len="med"/>
            <a:tailEnd type="none" w="med" len="med"/>
          </a:ln>
        </p:spPr>
      </p:cxnSp>
      <p:sp>
        <p:nvSpPr>
          <p:cNvPr id="334" name="Shape 334"/>
          <p:cNvSpPr txBox="1"/>
          <p:nvPr/>
        </p:nvSpPr>
        <p:spPr>
          <a:xfrm>
            <a:off x="-685800" y="1077912"/>
            <a:ext cx="346500" cy="55500"/>
          </a:xfrm>
          <a:prstGeom prst="rect">
            <a:avLst/>
          </a:prstGeom>
          <a:noFill/>
          <a:ln>
            <a:noFill/>
          </a:ln>
        </p:spPr>
        <p:txBody>
          <a:bodyPr lIns="0" tIns="0" rIns="0" bIns="0" anchor="ctr" anchorCtr="0">
            <a:noAutofit/>
          </a:bodyPr>
          <a:lstStyle/>
          <a:p>
            <a:pPr marL="0" marR="0" lvl="0" indent="0" algn="r"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Subtitle Line</a:t>
            </a:r>
          </a:p>
        </p:txBody>
      </p:sp>
      <p:cxnSp>
        <p:nvCxnSpPr>
          <p:cNvPr id="335" name="Shape 335"/>
          <p:cNvCxnSpPr/>
          <p:nvPr/>
        </p:nvCxnSpPr>
        <p:spPr>
          <a:xfrm rot="10800000">
            <a:off x="-304798" y="1377157"/>
            <a:ext cx="304798" cy="0"/>
          </a:xfrm>
          <a:prstGeom prst="straightConnector1">
            <a:avLst/>
          </a:prstGeom>
          <a:noFill/>
          <a:ln w="9525" cap="flat" cmpd="sng">
            <a:solidFill>
              <a:schemeClr val="lt1"/>
            </a:solidFill>
            <a:prstDash val="solid"/>
            <a:round/>
            <a:headEnd type="stealth" w="med" len="med"/>
            <a:tailEnd type="none" w="med" len="med"/>
          </a:ln>
        </p:spPr>
      </p:cxnSp>
      <p:sp>
        <p:nvSpPr>
          <p:cNvPr id="336" name="Shape 336"/>
          <p:cNvSpPr txBox="1"/>
          <p:nvPr/>
        </p:nvSpPr>
        <p:spPr>
          <a:xfrm>
            <a:off x="-762000" y="1324054"/>
            <a:ext cx="422700" cy="110699"/>
          </a:xfrm>
          <a:prstGeom prst="rect">
            <a:avLst/>
          </a:prstGeom>
          <a:noFill/>
          <a:ln>
            <a:noFill/>
          </a:ln>
        </p:spPr>
        <p:txBody>
          <a:bodyPr lIns="0" tIns="0" rIns="0" bIns="0" anchor="ctr" anchorCtr="0">
            <a:noAutofit/>
          </a:bodyPr>
          <a:lstStyle/>
          <a:p>
            <a:pPr marL="0" marR="0" lvl="0" indent="0" algn="r"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Top of Content Box Line</a:t>
            </a:r>
          </a:p>
        </p:txBody>
      </p:sp>
      <p:cxnSp>
        <p:nvCxnSpPr>
          <p:cNvPr id="337" name="Shape 337"/>
          <p:cNvCxnSpPr/>
          <p:nvPr/>
        </p:nvCxnSpPr>
        <p:spPr>
          <a:xfrm rot="10800000">
            <a:off x="-304798" y="4869657"/>
            <a:ext cx="304798" cy="0"/>
          </a:xfrm>
          <a:prstGeom prst="straightConnector1">
            <a:avLst/>
          </a:prstGeom>
          <a:noFill/>
          <a:ln w="9525" cap="flat" cmpd="sng">
            <a:solidFill>
              <a:schemeClr val="lt1"/>
            </a:solidFill>
            <a:prstDash val="solid"/>
            <a:round/>
            <a:headEnd type="stealth" w="med" len="med"/>
            <a:tailEnd type="none" w="med" len="med"/>
          </a:ln>
        </p:spPr>
      </p:cxnSp>
      <p:sp>
        <p:nvSpPr>
          <p:cNvPr id="338" name="Shape 338"/>
          <p:cNvSpPr txBox="1"/>
          <p:nvPr/>
        </p:nvSpPr>
        <p:spPr>
          <a:xfrm>
            <a:off x="-762000" y="4816557"/>
            <a:ext cx="422700" cy="110699"/>
          </a:xfrm>
          <a:prstGeom prst="rect">
            <a:avLst/>
          </a:prstGeom>
          <a:noFill/>
          <a:ln>
            <a:noFill/>
          </a:ln>
        </p:spPr>
        <p:txBody>
          <a:bodyPr lIns="0" tIns="0" rIns="0" bIns="0" anchor="ctr" anchorCtr="0">
            <a:noAutofit/>
          </a:bodyPr>
          <a:lstStyle/>
          <a:p>
            <a:pPr marL="0" marR="0" lvl="0" indent="0" algn="r"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Top of </a:t>
            </a:r>
            <a:br>
              <a:rPr lang="en-US" sz="400" b="0" i="0" u="none" strike="noStrike" cap="none">
                <a:solidFill>
                  <a:schemeClr val="lt1"/>
                </a:solidFill>
                <a:latin typeface="Arial"/>
                <a:ea typeface="Arial"/>
                <a:cs typeface="Arial"/>
                <a:sym typeface="Arial"/>
              </a:rPr>
            </a:br>
            <a:r>
              <a:rPr lang="en-US" sz="400" b="0" i="0" u="none" strike="noStrike" cap="none">
                <a:solidFill>
                  <a:schemeClr val="lt1"/>
                </a:solidFill>
                <a:latin typeface="Arial"/>
                <a:ea typeface="Arial"/>
                <a:cs typeface="Arial"/>
                <a:sym typeface="Arial"/>
              </a:rPr>
              <a:t>Footer Line</a:t>
            </a:r>
          </a:p>
        </p:txBody>
      </p:sp>
      <p:cxnSp>
        <p:nvCxnSpPr>
          <p:cNvPr id="339" name="Shape 339"/>
          <p:cNvCxnSpPr/>
          <p:nvPr/>
        </p:nvCxnSpPr>
        <p:spPr>
          <a:xfrm rot="5400000">
            <a:off x="301623" y="5295899"/>
            <a:ext cx="304798" cy="0"/>
          </a:xfrm>
          <a:prstGeom prst="straightConnector1">
            <a:avLst/>
          </a:prstGeom>
          <a:noFill/>
          <a:ln w="9525" cap="flat" cmpd="sng">
            <a:solidFill>
              <a:schemeClr val="lt1"/>
            </a:solidFill>
            <a:prstDash val="solid"/>
            <a:round/>
            <a:headEnd type="stealth" w="med" len="med"/>
            <a:tailEnd type="none" w="med" len="med"/>
          </a:ln>
        </p:spPr>
      </p:cxnSp>
      <p:sp>
        <p:nvSpPr>
          <p:cNvPr id="340" name="Shape 340"/>
          <p:cNvSpPr txBox="1"/>
          <p:nvPr/>
        </p:nvSpPr>
        <p:spPr>
          <a:xfrm>
            <a:off x="245915" y="5507750"/>
            <a:ext cx="422700" cy="55500"/>
          </a:xfrm>
          <a:prstGeom prst="rect">
            <a:avLst/>
          </a:prstGeom>
          <a:noFill/>
          <a:ln>
            <a:noFill/>
          </a:ln>
        </p:spPr>
        <p:txBody>
          <a:bodyPr lIns="0" tIns="0" rIns="0" bIns="0" anchor="ctr" anchorCtr="0">
            <a:noAutofit/>
          </a:bodyPr>
          <a:lstStyle/>
          <a:p>
            <a:pPr marL="0" marR="0" lvl="0" indent="0" algn="r"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Left Margin Line</a:t>
            </a:r>
          </a:p>
        </p:txBody>
      </p:sp>
      <p:cxnSp>
        <p:nvCxnSpPr>
          <p:cNvPr id="341" name="Shape 341"/>
          <p:cNvCxnSpPr/>
          <p:nvPr/>
        </p:nvCxnSpPr>
        <p:spPr>
          <a:xfrm rot="5400000">
            <a:off x="8531223" y="5295899"/>
            <a:ext cx="304798" cy="0"/>
          </a:xfrm>
          <a:prstGeom prst="straightConnector1">
            <a:avLst/>
          </a:prstGeom>
          <a:noFill/>
          <a:ln w="9525" cap="flat" cmpd="sng">
            <a:solidFill>
              <a:schemeClr val="lt1"/>
            </a:solidFill>
            <a:prstDash val="solid"/>
            <a:round/>
            <a:headEnd type="stealth" w="med" len="med"/>
            <a:tailEnd type="none" w="med" len="med"/>
          </a:ln>
        </p:spPr>
      </p:cxnSp>
      <p:sp>
        <p:nvSpPr>
          <p:cNvPr id="342" name="Shape 342"/>
          <p:cNvSpPr txBox="1"/>
          <p:nvPr/>
        </p:nvSpPr>
        <p:spPr>
          <a:xfrm>
            <a:off x="8475517" y="5507750"/>
            <a:ext cx="422700" cy="55500"/>
          </a:xfrm>
          <a:prstGeom prst="rect">
            <a:avLst/>
          </a:prstGeom>
          <a:noFill/>
          <a:ln>
            <a:noFill/>
          </a:ln>
        </p:spPr>
        <p:txBody>
          <a:bodyPr lIns="0" tIns="0" rIns="0" bIns="0" anchor="ctr" anchorCtr="0">
            <a:noAutofit/>
          </a:bodyPr>
          <a:lstStyle/>
          <a:p>
            <a:pPr marL="0" marR="0" lvl="0" indent="0" algn="r"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Right Margin Line</a:t>
            </a:r>
          </a:p>
        </p:txBody>
      </p:sp>
      <p:cxnSp>
        <p:nvCxnSpPr>
          <p:cNvPr id="343" name="Shape 343"/>
          <p:cNvCxnSpPr/>
          <p:nvPr/>
        </p:nvCxnSpPr>
        <p:spPr>
          <a:xfrm>
            <a:off x="9144000" y="4869657"/>
            <a:ext cx="304798" cy="0"/>
          </a:xfrm>
          <a:prstGeom prst="straightConnector1">
            <a:avLst/>
          </a:prstGeom>
          <a:noFill/>
          <a:ln w="9525" cap="flat" cmpd="sng">
            <a:solidFill>
              <a:schemeClr val="lt1"/>
            </a:solidFill>
            <a:prstDash val="solid"/>
            <a:round/>
            <a:headEnd type="stealth" w="med" len="med"/>
            <a:tailEnd type="none" w="med" len="med"/>
          </a:ln>
        </p:spPr>
      </p:cxnSp>
      <p:sp>
        <p:nvSpPr>
          <p:cNvPr id="344" name="Shape 344"/>
          <p:cNvSpPr txBox="1"/>
          <p:nvPr/>
        </p:nvSpPr>
        <p:spPr>
          <a:xfrm>
            <a:off x="9483435" y="4816557"/>
            <a:ext cx="422700" cy="110699"/>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Top of </a:t>
            </a:r>
            <a:br>
              <a:rPr lang="en-US" sz="400" b="0" i="0" u="none" strike="noStrike" cap="none">
                <a:solidFill>
                  <a:schemeClr val="lt1"/>
                </a:solidFill>
                <a:latin typeface="Arial"/>
                <a:ea typeface="Arial"/>
                <a:cs typeface="Arial"/>
                <a:sym typeface="Arial"/>
              </a:rPr>
            </a:br>
            <a:r>
              <a:rPr lang="en-US" sz="400" b="0" i="0" u="none" strike="noStrike" cap="none">
                <a:solidFill>
                  <a:schemeClr val="lt1"/>
                </a:solidFill>
                <a:latin typeface="Arial"/>
                <a:ea typeface="Arial"/>
                <a:cs typeface="Arial"/>
                <a:sym typeface="Arial"/>
              </a:rPr>
              <a:t>Footer Line</a:t>
            </a:r>
          </a:p>
        </p:txBody>
      </p:sp>
      <p:cxnSp>
        <p:nvCxnSpPr>
          <p:cNvPr id="345" name="Shape 345"/>
          <p:cNvCxnSpPr/>
          <p:nvPr/>
        </p:nvCxnSpPr>
        <p:spPr>
          <a:xfrm>
            <a:off x="9144000" y="1376440"/>
            <a:ext cx="304798" cy="0"/>
          </a:xfrm>
          <a:prstGeom prst="straightConnector1">
            <a:avLst/>
          </a:prstGeom>
          <a:noFill/>
          <a:ln w="9525" cap="flat" cmpd="sng">
            <a:solidFill>
              <a:schemeClr val="lt1"/>
            </a:solidFill>
            <a:prstDash val="solid"/>
            <a:round/>
            <a:headEnd type="stealth" w="med" len="med"/>
            <a:tailEnd type="none" w="med" len="med"/>
          </a:ln>
        </p:spPr>
      </p:cxnSp>
      <p:sp>
        <p:nvSpPr>
          <p:cNvPr id="346" name="Shape 346"/>
          <p:cNvSpPr txBox="1"/>
          <p:nvPr/>
        </p:nvSpPr>
        <p:spPr>
          <a:xfrm>
            <a:off x="9483435" y="1323337"/>
            <a:ext cx="422700" cy="110699"/>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Top of Content Box Line</a:t>
            </a:r>
          </a:p>
        </p:txBody>
      </p:sp>
      <p:cxnSp>
        <p:nvCxnSpPr>
          <p:cNvPr id="347" name="Shape 347"/>
          <p:cNvCxnSpPr/>
          <p:nvPr/>
        </p:nvCxnSpPr>
        <p:spPr>
          <a:xfrm>
            <a:off x="9144000" y="1104978"/>
            <a:ext cx="304798" cy="0"/>
          </a:xfrm>
          <a:prstGeom prst="straightConnector1">
            <a:avLst/>
          </a:prstGeom>
          <a:noFill/>
          <a:ln w="9525" cap="flat" cmpd="sng">
            <a:solidFill>
              <a:schemeClr val="lt1"/>
            </a:solidFill>
            <a:prstDash val="solid"/>
            <a:round/>
            <a:headEnd type="stealth" w="med" len="med"/>
            <a:tailEnd type="none" w="med" len="med"/>
          </a:ln>
        </p:spPr>
      </p:cxnSp>
      <p:sp>
        <p:nvSpPr>
          <p:cNvPr id="348" name="Shape 348"/>
          <p:cNvSpPr txBox="1"/>
          <p:nvPr/>
        </p:nvSpPr>
        <p:spPr>
          <a:xfrm>
            <a:off x="9483435" y="1079575"/>
            <a:ext cx="422700" cy="55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Subtitle Line</a:t>
            </a:r>
          </a:p>
        </p:txBody>
      </p:sp>
      <p:cxnSp>
        <p:nvCxnSpPr>
          <p:cNvPr id="349" name="Shape 349"/>
          <p:cNvCxnSpPr/>
          <p:nvPr/>
        </p:nvCxnSpPr>
        <p:spPr>
          <a:xfrm>
            <a:off x="9144000" y="820815"/>
            <a:ext cx="304798" cy="0"/>
          </a:xfrm>
          <a:prstGeom prst="straightConnector1">
            <a:avLst/>
          </a:prstGeom>
          <a:noFill/>
          <a:ln w="9525" cap="flat" cmpd="sng">
            <a:solidFill>
              <a:schemeClr val="lt1"/>
            </a:solidFill>
            <a:prstDash val="solid"/>
            <a:round/>
            <a:headEnd type="stealth" w="med" len="med"/>
            <a:tailEnd type="none" w="med" len="med"/>
          </a:ln>
        </p:spPr>
      </p:cxnSp>
      <p:sp>
        <p:nvSpPr>
          <p:cNvPr id="350" name="Shape 350"/>
          <p:cNvSpPr txBox="1"/>
          <p:nvPr/>
        </p:nvSpPr>
        <p:spPr>
          <a:xfrm>
            <a:off x="9483435" y="795414"/>
            <a:ext cx="422700" cy="555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Title Line</a:t>
            </a:r>
          </a:p>
        </p:txBody>
      </p:sp>
      <p:cxnSp>
        <p:nvCxnSpPr>
          <p:cNvPr id="351" name="Shape 351"/>
          <p:cNvCxnSpPr/>
          <p:nvPr/>
        </p:nvCxnSpPr>
        <p:spPr>
          <a:xfrm rot="-5400000">
            <a:off x="8537573" y="-171448"/>
            <a:ext cx="304798" cy="0"/>
          </a:xfrm>
          <a:prstGeom prst="straightConnector1">
            <a:avLst/>
          </a:prstGeom>
          <a:noFill/>
          <a:ln w="9525" cap="flat" cmpd="sng">
            <a:solidFill>
              <a:schemeClr val="lt1"/>
            </a:solidFill>
            <a:prstDash val="solid"/>
            <a:round/>
            <a:headEnd type="stealth" w="med" len="med"/>
            <a:tailEnd type="none" w="med" len="med"/>
          </a:ln>
        </p:spPr>
      </p:cxnSp>
      <p:sp>
        <p:nvSpPr>
          <p:cNvPr id="352" name="Shape 352"/>
          <p:cNvSpPr txBox="1"/>
          <p:nvPr/>
        </p:nvSpPr>
        <p:spPr>
          <a:xfrm>
            <a:off x="8475517" y="-438700"/>
            <a:ext cx="422700" cy="55500"/>
          </a:xfrm>
          <a:prstGeom prst="rect">
            <a:avLst/>
          </a:prstGeom>
          <a:noFill/>
          <a:ln>
            <a:noFill/>
          </a:ln>
        </p:spPr>
        <p:txBody>
          <a:bodyPr lIns="0" tIns="0" rIns="0" bIns="0" anchor="ctr" anchorCtr="0">
            <a:noAutofit/>
          </a:bodyPr>
          <a:lstStyle/>
          <a:p>
            <a:pPr marL="0" marR="0" lvl="0" indent="0" algn="r"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Right Margin Line</a:t>
            </a:r>
          </a:p>
        </p:txBody>
      </p:sp>
      <p:cxnSp>
        <p:nvCxnSpPr>
          <p:cNvPr id="353" name="Shape 353"/>
          <p:cNvCxnSpPr/>
          <p:nvPr/>
        </p:nvCxnSpPr>
        <p:spPr>
          <a:xfrm rot="-5400000">
            <a:off x="303211" y="-171448"/>
            <a:ext cx="304798" cy="0"/>
          </a:xfrm>
          <a:prstGeom prst="straightConnector1">
            <a:avLst/>
          </a:prstGeom>
          <a:noFill/>
          <a:ln w="9525" cap="flat" cmpd="sng">
            <a:solidFill>
              <a:schemeClr val="lt1"/>
            </a:solidFill>
            <a:prstDash val="solid"/>
            <a:round/>
            <a:headEnd type="stealth" w="med" len="med"/>
            <a:tailEnd type="none" w="med" len="med"/>
          </a:ln>
        </p:spPr>
      </p:cxnSp>
      <p:sp>
        <p:nvSpPr>
          <p:cNvPr id="354" name="Shape 354"/>
          <p:cNvSpPr txBox="1"/>
          <p:nvPr/>
        </p:nvSpPr>
        <p:spPr>
          <a:xfrm>
            <a:off x="245915" y="-438700"/>
            <a:ext cx="422700" cy="55500"/>
          </a:xfrm>
          <a:prstGeom prst="rect">
            <a:avLst/>
          </a:prstGeom>
          <a:noFill/>
          <a:ln>
            <a:noFill/>
          </a:ln>
        </p:spPr>
        <p:txBody>
          <a:bodyPr lIns="0" tIns="0" rIns="0" bIns="0" anchor="ctr" anchorCtr="0">
            <a:noAutofit/>
          </a:bodyPr>
          <a:lstStyle/>
          <a:p>
            <a:pPr marL="0" marR="0" lvl="0" indent="0" algn="r" rtl="0">
              <a:lnSpc>
                <a:spcPct val="90000"/>
              </a:lnSpc>
              <a:spcBef>
                <a:spcPts val="0"/>
              </a:spcBef>
              <a:spcAft>
                <a:spcPts val="0"/>
              </a:spcAft>
              <a:buClr>
                <a:schemeClr val="lt1"/>
              </a:buClr>
              <a:buSzPct val="25000"/>
              <a:buFont typeface="Arial"/>
              <a:buNone/>
            </a:pPr>
            <a:r>
              <a:rPr lang="en-US" sz="400" b="0" i="0" u="none" strike="noStrike" cap="none">
                <a:solidFill>
                  <a:schemeClr val="lt1"/>
                </a:solidFill>
                <a:latin typeface="Arial"/>
                <a:ea typeface="Arial"/>
                <a:cs typeface="Arial"/>
                <a:sym typeface="Arial"/>
              </a:rPr>
              <a:t>Left Margin Line</a:t>
            </a:r>
          </a:p>
        </p:txBody>
      </p:sp>
      <p:sp>
        <p:nvSpPr>
          <p:cNvPr id="355" name="Shape 355"/>
          <p:cNvSpPr txBox="1"/>
          <p:nvPr/>
        </p:nvSpPr>
        <p:spPr>
          <a:xfrm>
            <a:off x="7708103" y="4822026"/>
            <a:ext cx="914400" cy="243000"/>
          </a:xfrm>
          <a:prstGeom prst="rect">
            <a:avLst/>
          </a:prstGeom>
          <a:blipFill rotWithShape="1">
            <a:blip r:embed="rId18">
              <a:alphaModFix/>
            </a:blip>
            <a:tile tx="0" ty="0" sx="12295" sy="12295" flip="none" algn="tl"/>
          </a:blip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US" sz="200" b="0" i="0" u="none" strike="noStrike" cap="none">
                <a:solidFill>
                  <a:schemeClr val="lt1"/>
                </a:solidFill>
                <a:latin typeface="Arial"/>
                <a:ea typeface="Arial"/>
                <a:cs typeface="Arial"/>
                <a:sym typeface="Arial"/>
              </a:rPr>
              <a:t>.</a:t>
            </a:r>
          </a:p>
        </p:txBody>
      </p:sp>
      <p:cxnSp>
        <p:nvCxnSpPr>
          <p:cNvPr id="356" name="Shape 356"/>
          <p:cNvCxnSpPr/>
          <p:nvPr/>
        </p:nvCxnSpPr>
        <p:spPr>
          <a:xfrm>
            <a:off x="8686800" y="4869655"/>
            <a:ext cx="0" cy="152399"/>
          </a:xfrm>
          <a:prstGeom prst="straightConnector1">
            <a:avLst/>
          </a:prstGeom>
          <a:noFill/>
          <a:ln w="9525" cap="flat" cmpd="sng">
            <a:solidFill>
              <a:schemeClr val="accent2"/>
            </a:solidFill>
            <a:prstDash val="solid"/>
            <a:round/>
            <a:headEnd type="none" w="med" len="med"/>
            <a:tailEnd type="none" w="med" len="med"/>
          </a:ln>
        </p:spPr>
      </p:cxnSp>
      <p:sp>
        <p:nvSpPr>
          <p:cNvPr id="357" name="Shape 357"/>
          <p:cNvSpPr txBox="1"/>
          <p:nvPr/>
        </p:nvSpPr>
        <p:spPr>
          <a:xfrm>
            <a:off x="362256" y="4933950"/>
            <a:ext cx="4827900" cy="1523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700" b="0" i="0" u="none" strike="noStrike" cap="none">
                <a:solidFill>
                  <a:schemeClr val="accent1"/>
                </a:solidFill>
                <a:latin typeface="Arial"/>
                <a:ea typeface="Arial"/>
                <a:cs typeface="Arial"/>
                <a:sym typeface="Arial"/>
              </a:rPr>
              <a:t>Intel Security Confidential</a:t>
            </a: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Shape 942"/>
          <p:cNvSpPr txBox="1">
            <a:spLocks noGrp="1"/>
          </p:cNvSpPr>
          <p:nvPr>
            <p:ph type="sldNum" idx="12"/>
          </p:nvPr>
        </p:nvSpPr>
        <p:spPr>
          <a:xfrm>
            <a:off x="8760610" y="4869757"/>
            <a:ext cx="230998" cy="1545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b="0" i="0" u="none" strike="noStrike" cap="none">
                <a:solidFill>
                  <a:srgbClr val="CCCCCC"/>
                </a:solidFill>
                <a:latin typeface="Arial"/>
                <a:ea typeface="Arial"/>
                <a:cs typeface="Arial"/>
                <a:sym typeface="Arial"/>
              </a:rPr>
              <a:t>1</a:t>
            </a:fld>
            <a:endParaRPr lang="en-US" b="0" i="0" u="none" strike="noStrike" cap="none">
              <a:solidFill>
                <a:srgbClr val="CCCCCC"/>
              </a:solidFill>
              <a:latin typeface="Arial"/>
              <a:ea typeface="Arial"/>
              <a:cs typeface="Arial"/>
              <a:sym typeface="Arial"/>
            </a:endParaRPr>
          </a:p>
        </p:txBody>
      </p:sp>
      <p:sp>
        <p:nvSpPr>
          <p:cNvPr id="943" name="Shape 943"/>
          <p:cNvSpPr txBox="1"/>
          <p:nvPr/>
        </p:nvSpPr>
        <p:spPr>
          <a:xfrm>
            <a:off x="427325" y="3202800"/>
            <a:ext cx="5474400" cy="1325399"/>
          </a:xfrm>
          <a:prstGeom prst="rect">
            <a:avLst/>
          </a:prstGeom>
          <a:solidFill>
            <a:srgbClr val="FFFFFF"/>
          </a:solid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Topics Covered in This Course:</a:t>
            </a:r>
          </a:p>
          <a:p>
            <a:pPr marL="457200" marR="0" lvl="0" indent="-304800" algn="l" rtl="0">
              <a:lnSpc>
                <a:spcPct val="115000"/>
              </a:lnSpc>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Information Available on My Partner Account</a:t>
            </a:r>
          </a:p>
          <a:p>
            <a:pPr marL="457200" marR="0" lvl="0" indent="-304800" algn="l" rtl="0">
              <a:lnSpc>
                <a:spcPct val="115000"/>
              </a:lnSpc>
              <a:spcBef>
                <a:spcPts val="0"/>
              </a:spcBef>
              <a:spcAft>
                <a:spcPts val="0"/>
              </a:spcAft>
              <a:buClr>
                <a:schemeClr val="dk1"/>
              </a:buClr>
              <a:buSzPct val="100000"/>
              <a:buFont typeface="Arial"/>
              <a:buChar char="●"/>
            </a:pPr>
            <a:r>
              <a:rPr lang="en-US" sz="1200">
                <a:solidFill>
                  <a:schemeClr val="dk1"/>
                </a:solidFill>
              </a:rPr>
              <a:t>Chatter Overview and Guidelines</a:t>
            </a:r>
          </a:p>
          <a:p>
            <a:pPr marL="457200" marR="0" lvl="0" indent="-304800" algn="l" rtl="0">
              <a:lnSpc>
                <a:spcPct val="115000"/>
              </a:lnSpc>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Locating My Contact Information</a:t>
            </a:r>
          </a:p>
          <a:p>
            <a:pPr marL="457200" marR="0" lvl="0" indent="-304800" algn="l" rtl="0">
              <a:lnSpc>
                <a:spcPct val="115000"/>
              </a:lnSpc>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Locating My Certification</a:t>
            </a:r>
            <a:r>
              <a:rPr lang="en-US" sz="1200">
                <a:solidFill>
                  <a:schemeClr val="dk1"/>
                </a:solidFill>
              </a:rPr>
              <a:t>s</a:t>
            </a:r>
          </a:p>
        </p:txBody>
      </p:sp>
      <p:sp>
        <p:nvSpPr>
          <p:cNvPr id="944" name="Shape 944"/>
          <p:cNvSpPr txBox="1"/>
          <p:nvPr/>
        </p:nvSpPr>
        <p:spPr>
          <a:xfrm>
            <a:off x="332150" y="938650"/>
            <a:ext cx="4545600" cy="10343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Helvetica Neue"/>
              <a:buNone/>
            </a:pPr>
            <a:r>
              <a:rPr lang="en-US" sz="2500" b="0" i="0" u="none" strike="noStrike" cap="none">
                <a:solidFill>
                  <a:srgbClr val="434343"/>
                </a:solidFill>
                <a:latin typeface="Helvetica Neue"/>
                <a:ea typeface="Helvetica Neue"/>
                <a:cs typeface="Helvetica Neue"/>
                <a:sym typeface="Helvetica Neue"/>
              </a:rPr>
              <a:t>My </a:t>
            </a:r>
            <a:r>
              <a:rPr lang="en-US" sz="2500">
                <a:solidFill>
                  <a:srgbClr val="434343"/>
                </a:solidFill>
                <a:latin typeface="Helvetica Neue"/>
                <a:ea typeface="Helvetica Neue"/>
                <a:cs typeface="Helvetica Neue"/>
                <a:sym typeface="Helvetica Neue"/>
              </a:rPr>
              <a:t>Account and Contact Information</a:t>
            </a:r>
          </a:p>
        </p:txBody>
      </p:sp>
      <p:pic>
        <p:nvPicPr>
          <p:cNvPr id="945" name="Shape 945"/>
          <p:cNvPicPr preferRelativeResize="0"/>
          <p:nvPr/>
        </p:nvPicPr>
        <p:blipFill rotWithShape="1">
          <a:blip r:embed="rId3">
            <a:alphaModFix/>
          </a:blip>
          <a:srcRect l="18219" r="17238"/>
          <a:stretch/>
        </p:blipFill>
        <p:spPr>
          <a:xfrm>
            <a:off x="2403850" y="2230225"/>
            <a:ext cx="1287598" cy="831299"/>
          </a:xfrm>
          <a:prstGeom prst="rect">
            <a:avLst/>
          </a:prstGeom>
          <a:noFill/>
          <a:ln>
            <a:noFill/>
          </a:ln>
        </p:spPr>
      </p:pic>
      <p:sp>
        <p:nvSpPr>
          <p:cNvPr id="946" name="Shape 946"/>
          <p:cNvSpPr/>
          <p:nvPr/>
        </p:nvSpPr>
        <p:spPr>
          <a:xfrm>
            <a:off x="5684425" y="4033175"/>
            <a:ext cx="1679699" cy="398699"/>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Shape 951"/>
          <p:cNvSpPr txBox="1">
            <a:spLocks noGrp="1"/>
          </p:cNvSpPr>
          <p:nvPr>
            <p:ph type="sldNum" idx="12"/>
          </p:nvPr>
        </p:nvSpPr>
        <p:spPr>
          <a:xfrm>
            <a:off x="8760610" y="4869757"/>
            <a:ext cx="230998" cy="1545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b="0" i="0" u="none" strike="noStrike" cap="none">
                <a:solidFill>
                  <a:srgbClr val="000000"/>
                </a:solidFill>
                <a:latin typeface="Arial"/>
                <a:ea typeface="Arial"/>
                <a:cs typeface="Arial"/>
                <a:sym typeface="Arial"/>
              </a:rPr>
              <a:t>2</a:t>
            </a:fld>
            <a:endParaRPr lang="en-US" b="0" i="0" u="none" strike="noStrike" cap="none">
              <a:solidFill>
                <a:srgbClr val="000000"/>
              </a:solidFill>
              <a:latin typeface="Arial"/>
              <a:ea typeface="Arial"/>
              <a:cs typeface="Arial"/>
              <a:sym typeface="Arial"/>
            </a:endParaRPr>
          </a:p>
        </p:txBody>
      </p:sp>
      <p:sp>
        <p:nvSpPr>
          <p:cNvPr id="952" name="Shape 952"/>
          <p:cNvSpPr txBox="1">
            <a:spLocks noGrp="1"/>
          </p:cNvSpPr>
          <p:nvPr>
            <p:ph type="body" idx="1"/>
          </p:nvPr>
        </p:nvSpPr>
        <p:spPr>
          <a:xfrm>
            <a:off x="381000" y="1200150"/>
            <a:ext cx="8229600" cy="3192600"/>
          </a:xfrm>
          <a:prstGeom prst="rect">
            <a:avLst/>
          </a:prstGeom>
          <a:noFill/>
          <a:ln>
            <a:noFill/>
          </a:ln>
        </p:spPr>
        <p:txBody>
          <a:bodyPr lIns="91425" tIns="91425" rIns="91425" bIns="91425" anchor="t" anchorCtr="0">
            <a:noAutofit/>
          </a:bodyPr>
          <a:lstStyle/>
          <a:p>
            <a:pPr marL="0" marR="0" lvl="0" indent="0" algn="l" rtl="0">
              <a:lnSpc>
                <a:spcPct val="150000"/>
              </a:lnSpc>
              <a:spcBef>
                <a:spcPts val="0"/>
              </a:spcBef>
              <a:spcAft>
                <a:spcPts val="0"/>
              </a:spcAft>
              <a:buClr>
                <a:schemeClr val="dk1"/>
              </a:buClr>
              <a:buSzPct val="25000"/>
              <a:buFont typeface="Arial"/>
              <a:buNone/>
            </a:pPr>
            <a:r>
              <a:rPr lang="en-US" sz="1600" b="0" i="0" u="none" strike="noStrike" cap="none" dirty="0">
                <a:solidFill>
                  <a:schemeClr val="dk1"/>
                </a:solidFill>
                <a:latin typeface="Arial"/>
                <a:ea typeface="Arial"/>
                <a:cs typeface="Arial"/>
                <a:sym typeface="Arial"/>
              </a:rPr>
              <a:t>At the end of this course, you will be able to:</a:t>
            </a:r>
          </a:p>
          <a:p>
            <a:pPr marL="457200" marR="0" lvl="0" indent="-330200" algn="l" rtl="0">
              <a:lnSpc>
                <a:spcPct val="150000"/>
              </a:lnSpc>
              <a:spcBef>
                <a:spcPts val="600"/>
              </a:spcBef>
              <a:spcAft>
                <a:spcPts val="0"/>
              </a:spcAft>
              <a:buClr>
                <a:schemeClr val="dk1"/>
              </a:buClr>
              <a:buSzPct val="100000"/>
              <a:buFont typeface="Arial"/>
              <a:buChar char="●"/>
            </a:pPr>
            <a:r>
              <a:rPr lang="en-US" sz="1600" b="0" i="0" u="none" strike="noStrike" cap="none" dirty="0">
                <a:solidFill>
                  <a:schemeClr val="dk1"/>
                </a:solidFill>
                <a:latin typeface="Arial"/>
                <a:ea typeface="Arial"/>
                <a:cs typeface="Arial"/>
                <a:sym typeface="Arial"/>
              </a:rPr>
              <a:t>Recall how to locate your Partner Account </a:t>
            </a:r>
          </a:p>
          <a:p>
            <a:pPr marL="457200" marR="0" lvl="0" indent="-330200" algn="l" rtl="0">
              <a:lnSpc>
                <a:spcPct val="150000"/>
              </a:lnSpc>
              <a:spcBef>
                <a:spcPts val="600"/>
              </a:spcBef>
              <a:spcAft>
                <a:spcPts val="0"/>
              </a:spcAft>
              <a:buClr>
                <a:schemeClr val="dk1"/>
              </a:buClr>
              <a:buSzPct val="100000"/>
              <a:buFont typeface="Arial"/>
              <a:buChar char="●"/>
            </a:pPr>
            <a:r>
              <a:rPr lang="en-US" sz="1600" b="0" i="0" u="none" strike="noStrike" cap="none" dirty="0">
                <a:solidFill>
                  <a:schemeClr val="dk1"/>
                </a:solidFill>
                <a:latin typeface="Arial"/>
                <a:ea typeface="Arial"/>
                <a:cs typeface="Arial"/>
                <a:sym typeface="Arial"/>
              </a:rPr>
              <a:t>Recall what information is available on your Partner Account </a:t>
            </a:r>
          </a:p>
          <a:p>
            <a:pPr marL="457200" marR="0" lvl="0" indent="-330200" algn="l" rtl="0">
              <a:lnSpc>
                <a:spcPct val="150000"/>
              </a:lnSpc>
              <a:spcBef>
                <a:spcPts val="600"/>
              </a:spcBef>
              <a:spcAft>
                <a:spcPts val="0"/>
              </a:spcAft>
              <a:buClr>
                <a:schemeClr val="dk1"/>
              </a:buClr>
              <a:buSzPct val="100000"/>
              <a:buFont typeface="Arial"/>
              <a:buChar char="●"/>
            </a:pPr>
            <a:r>
              <a:rPr lang="en-US" sz="1600" b="0" i="0" u="none" strike="noStrike" cap="none" dirty="0">
                <a:solidFill>
                  <a:schemeClr val="dk1"/>
                </a:solidFill>
                <a:latin typeface="Arial"/>
                <a:ea typeface="Arial"/>
                <a:cs typeface="Arial"/>
                <a:sym typeface="Arial"/>
              </a:rPr>
              <a:t>Recall how to locate your Partner Contact </a:t>
            </a:r>
          </a:p>
          <a:p>
            <a:pPr marL="457200" marR="0" lvl="0" indent="-330200" algn="l" rtl="0">
              <a:lnSpc>
                <a:spcPct val="150000"/>
              </a:lnSpc>
              <a:spcBef>
                <a:spcPts val="600"/>
              </a:spcBef>
              <a:spcAft>
                <a:spcPts val="0"/>
              </a:spcAft>
              <a:buClr>
                <a:schemeClr val="dk1"/>
              </a:buClr>
              <a:buSzPct val="100000"/>
              <a:buFont typeface="Arial"/>
              <a:buChar char="●"/>
            </a:pPr>
            <a:r>
              <a:rPr lang="en-US" sz="1600" b="0" i="0" u="none" strike="noStrike" cap="none" dirty="0">
                <a:solidFill>
                  <a:schemeClr val="dk1"/>
                </a:solidFill>
                <a:latin typeface="Arial"/>
                <a:ea typeface="Arial"/>
                <a:cs typeface="Arial"/>
                <a:sym typeface="Arial"/>
              </a:rPr>
              <a:t>Recall where to locate your certification </a:t>
            </a:r>
            <a:r>
              <a:rPr lang="en-US" sz="1600" dirty="0">
                <a:solidFill>
                  <a:schemeClr val="dk1"/>
                </a:solidFill>
              </a:rPr>
              <a:t>i</a:t>
            </a:r>
            <a:r>
              <a:rPr lang="en-US" sz="1600" b="0" i="0" u="none" strike="noStrike" cap="none" dirty="0">
                <a:solidFill>
                  <a:schemeClr val="dk1"/>
                </a:solidFill>
                <a:latin typeface="Arial"/>
                <a:ea typeface="Arial"/>
                <a:cs typeface="Arial"/>
                <a:sym typeface="Arial"/>
              </a:rPr>
              <a:t>nformation on your Partner Contact</a:t>
            </a:r>
          </a:p>
          <a:p>
            <a:pPr marL="457200" marR="0" lvl="0" indent="-330200" algn="l" rtl="0">
              <a:lnSpc>
                <a:spcPct val="150000"/>
              </a:lnSpc>
              <a:spcBef>
                <a:spcPts val="600"/>
              </a:spcBef>
              <a:spcAft>
                <a:spcPts val="0"/>
              </a:spcAft>
              <a:buClr>
                <a:schemeClr val="dk1"/>
              </a:buClr>
              <a:buSzPct val="100000"/>
              <a:buFont typeface="Arial"/>
              <a:buChar char="●"/>
            </a:pPr>
            <a:r>
              <a:rPr lang="en-US" sz="1600" b="0" i="0" u="none" strike="noStrike" cap="none" dirty="0">
                <a:solidFill>
                  <a:schemeClr val="dk1"/>
                </a:solidFill>
                <a:latin typeface="Arial"/>
                <a:ea typeface="Arial"/>
                <a:cs typeface="Arial"/>
                <a:sym typeface="Arial"/>
              </a:rPr>
              <a:t>Explain where and what to Chatter on </a:t>
            </a:r>
            <a:r>
              <a:rPr lang="en-US" sz="1600" dirty="0">
                <a:solidFill>
                  <a:schemeClr val="dk1"/>
                </a:solidFill>
              </a:rPr>
              <a:t>your Partner</a:t>
            </a:r>
            <a:r>
              <a:rPr lang="en-US" sz="1600" b="0" i="0" u="none" strike="noStrike" cap="none" dirty="0">
                <a:solidFill>
                  <a:schemeClr val="dk1"/>
                </a:solidFill>
                <a:latin typeface="Arial"/>
                <a:ea typeface="Arial"/>
                <a:cs typeface="Arial"/>
                <a:sym typeface="Arial"/>
              </a:rPr>
              <a:t> Account </a:t>
            </a:r>
            <a:r>
              <a:rPr lang="en-US" sz="1600" dirty="0">
                <a:solidFill>
                  <a:schemeClr val="dk1"/>
                </a:solidFill>
              </a:rPr>
              <a:t>and</a:t>
            </a:r>
            <a:r>
              <a:rPr lang="en-US" sz="1600" b="0" i="0" u="none" strike="noStrike" cap="none" dirty="0">
                <a:solidFill>
                  <a:schemeClr val="dk1"/>
                </a:solidFill>
                <a:latin typeface="Arial"/>
                <a:ea typeface="Arial"/>
                <a:cs typeface="Arial"/>
                <a:sym typeface="Arial"/>
              </a:rPr>
              <a:t> Contact</a:t>
            </a:r>
          </a:p>
        </p:txBody>
      </p:sp>
      <p:sp>
        <p:nvSpPr>
          <p:cNvPr id="953" name="Shape 953"/>
          <p:cNvSpPr txBox="1">
            <a:spLocks noGrp="1"/>
          </p:cNvSpPr>
          <p:nvPr>
            <p:ph type="title"/>
          </p:nvPr>
        </p:nvSpPr>
        <p:spPr>
          <a:xfrm>
            <a:off x="304800" y="104775"/>
            <a:ext cx="8226300" cy="730198"/>
          </a:xfrm>
          <a:prstGeom prst="rect">
            <a:avLst/>
          </a:prstGeom>
          <a:noFill/>
          <a:ln>
            <a:noFill/>
          </a:ln>
        </p:spPr>
        <p:txBody>
          <a:bodyPr lIns="91425" tIns="91425" rIns="91425" bIns="91425" anchor="b"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Learning Objectives</a:t>
            </a:r>
          </a:p>
        </p:txBody>
      </p:sp>
      <p:pic>
        <p:nvPicPr>
          <p:cNvPr id="954" name="Shape 954"/>
          <p:cNvPicPr preferRelativeResize="0"/>
          <p:nvPr/>
        </p:nvPicPr>
        <p:blipFill rotWithShape="1">
          <a:blip r:embed="rId3">
            <a:alphaModFix/>
          </a:blip>
          <a:srcRect/>
          <a:stretch/>
        </p:blipFill>
        <p:spPr>
          <a:xfrm>
            <a:off x="6854375" y="430074"/>
            <a:ext cx="1445699" cy="144569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Shape 960"/>
          <p:cNvSpPr txBox="1"/>
          <p:nvPr/>
        </p:nvSpPr>
        <p:spPr>
          <a:xfrm>
            <a:off x="190675" y="57425"/>
            <a:ext cx="8720099" cy="4616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Helvetica Neue"/>
              <a:buNone/>
            </a:pPr>
            <a:r>
              <a:rPr lang="en-US" sz="2800" b="0" i="0" u="none" strike="noStrike" cap="none">
                <a:solidFill>
                  <a:schemeClr val="dk1"/>
                </a:solidFill>
                <a:latin typeface="Helvetica Neue"/>
                <a:ea typeface="Helvetica Neue"/>
                <a:cs typeface="Helvetica Neue"/>
                <a:sym typeface="Helvetica Neue"/>
              </a:rPr>
              <a:t>Information Available on </a:t>
            </a:r>
            <a:r>
              <a:rPr lang="en-US" sz="2800">
                <a:solidFill>
                  <a:schemeClr val="dk1"/>
                </a:solidFill>
                <a:latin typeface="Helvetica Neue"/>
                <a:ea typeface="Helvetica Neue"/>
                <a:cs typeface="Helvetica Neue"/>
                <a:sym typeface="Helvetica Neue"/>
              </a:rPr>
              <a:t>Your</a:t>
            </a:r>
            <a:r>
              <a:rPr lang="en-US" sz="2800" b="0" i="0" u="none" strike="noStrike" cap="none">
                <a:solidFill>
                  <a:schemeClr val="dk1"/>
                </a:solidFill>
                <a:latin typeface="Helvetica Neue"/>
                <a:ea typeface="Helvetica Neue"/>
                <a:cs typeface="Helvetica Neue"/>
                <a:sym typeface="Helvetica Neue"/>
              </a:rPr>
              <a:t> Partner </a:t>
            </a:r>
            <a:r>
              <a:rPr lang="en-US" sz="2800" b="1" i="0" u="none" strike="noStrike" cap="none">
                <a:solidFill>
                  <a:schemeClr val="dk1"/>
                </a:solidFill>
                <a:latin typeface="Helvetica Neue"/>
                <a:ea typeface="Helvetica Neue"/>
                <a:cs typeface="Helvetica Neue"/>
                <a:sym typeface="Helvetica Neue"/>
              </a:rPr>
              <a:t>Account</a:t>
            </a:r>
          </a:p>
        </p:txBody>
      </p:sp>
      <p:sp>
        <p:nvSpPr>
          <p:cNvPr id="961" name="Shape 961"/>
          <p:cNvSpPr/>
          <p:nvPr/>
        </p:nvSpPr>
        <p:spPr>
          <a:xfrm>
            <a:off x="1271750" y="618090"/>
            <a:ext cx="800100" cy="4206600"/>
          </a:xfrm>
          <a:prstGeom prst="leftBrace">
            <a:avLst>
              <a:gd name="adj1" fmla="val 8333"/>
              <a:gd name="adj2" fmla="val 50146"/>
            </a:avLst>
          </a:prstGeom>
          <a:noFill/>
          <a:ln w="28575" cap="flat" cmpd="sng">
            <a:solidFill>
              <a:srgbClr val="007FB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500" b="0" i="0" u="none" strike="noStrike" cap="none">
              <a:solidFill>
                <a:schemeClr val="dk1"/>
              </a:solidFill>
              <a:latin typeface="Arial"/>
              <a:ea typeface="Arial"/>
              <a:cs typeface="Arial"/>
              <a:sym typeface="Arial"/>
            </a:endParaRPr>
          </a:p>
        </p:txBody>
      </p:sp>
      <p:sp>
        <p:nvSpPr>
          <p:cNvPr id="962" name="Shape 962"/>
          <p:cNvSpPr/>
          <p:nvPr/>
        </p:nvSpPr>
        <p:spPr>
          <a:xfrm>
            <a:off x="314104" y="2244562"/>
            <a:ext cx="914400" cy="914400"/>
          </a:xfrm>
          <a:prstGeom prst="ellipse">
            <a:avLst/>
          </a:prstGeom>
          <a:solidFill>
            <a:schemeClr val="accent3"/>
          </a:solidFill>
          <a:ln w="25400" cap="flat" cmpd="sng">
            <a:solidFill>
              <a:srgbClr val="850D25"/>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963" name="Shape 963"/>
          <p:cNvPicPr preferRelativeResize="0"/>
          <p:nvPr/>
        </p:nvPicPr>
        <p:blipFill rotWithShape="1">
          <a:blip r:embed="rId3">
            <a:alphaModFix/>
          </a:blip>
          <a:srcRect/>
          <a:stretch/>
        </p:blipFill>
        <p:spPr>
          <a:xfrm>
            <a:off x="460863" y="2381722"/>
            <a:ext cx="640199" cy="640200"/>
          </a:xfrm>
          <a:prstGeom prst="rect">
            <a:avLst/>
          </a:prstGeom>
          <a:noFill/>
          <a:ln>
            <a:noFill/>
          </a:ln>
        </p:spPr>
      </p:pic>
      <p:sp>
        <p:nvSpPr>
          <p:cNvPr id="964" name="Shape 964"/>
          <p:cNvSpPr txBox="1">
            <a:spLocks noGrp="1"/>
          </p:cNvSpPr>
          <p:nvPr>
            <p:ph type="sldNum" idx="12"/>
          </p:nvPr>
        </p:nvSpPr>
        <p:spPr>
          <a:xfrm>
            <a:off x="8760610" y="4869757"/>
            <a:ext cx="230999" cy="1545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b="0" i="0" u="none" strike="noStrike" cap="none">
                <a:solidFill>
                  <a:schemeClr val="dk1"/>
                </a:solidFill>
                <a:latin typeface="Arial"/>
                <a:ea typeface="Arial"/>
                <a:cs typeface="Arial"/>
                <a:sym typeface="Arial"/>
              </a:rPr>
              <a:t>3</a:t>
            </a:fld>
            <a:endParaRPr lang="en-US" b="0" i="0" u="none" strike="noStrike" cap="none">
              <a:solidFill>
                <a:schemeClr val="dk1"/>
              </a:solidFill>
              <a:latin typeface="Arial"/>
              <a:ea typeface="Arial"/>
              <a:cs typeface="Arial"/>
              <a:sym typeface="Arial"/>
            </a:endParaRPr>
          </a:p>
        </p:txBody>
      </p:sp>
      <p:graphicFrame>
        <p:nvGraphicFramePr>
          <p:cNvPr id="965" name="Shape 965"/>
          <p:cNvGraphicFramePr/>
          <p:nvPr>
            <p:extLst>
              <p:ext uri="{D42A27DB-BD31-4B8C-83A1-F6EECF244321}">
                <p14:modId xmlns:p14="http://schemas.microsoft.com/office/powerpoint/2010/main" val="579869702"/>
              </p:ext>
            </p:extLst>
          </p:nvPr>
        </p:nvGraphicFramePr>
        <p:xfrm>
          <a:off x="2074810" y="646253"/>
          <a:ext cx="6742400" cy="4193655"/>
        </p:xfrm>
        <a:graphic>
          <a:graphicData uri="http://schemas.openxmlformats.org/drawingml/2006/table">
            <a:tbl>
              <a:tblPr>
                <a:noFill/>
                <a:tableStyleId>{D99CBD97-B74D-4A38-9ABD-6A3C479D3848}</a:tableStyleId>
              </a:tblPr>
              <a:tblGrid>
                <a:gridCol w="955000"/>
                <a:gridCol w="1186675"/>
                <a:gridCol w="4600725"/>
              </a:tblGrid>
              <a:tr h="648200">
                <a:tc>
                  <a:txBody>
                    <a:bodyPr/>
                    <a:lstStyle/>
                    <a:p>
                      <a:pPr marL="0" marR="0" lvl="0" indent="0" algn="l" rtl="0">
                        <a:lnSpc>
                          <a:spcPct val="100000"/>
                        </a:lnSpc>
                        <a:spcBef>
                          <a:spcPts val="0"/>
                        </a:spcBef>
                        <a:spcAft>
                          <a:spcPts val="0"/>
                        </a:spcAft>
                        <a:buNone/>
                      </a:pPr>
                      <a:endParaRPr sz="1400" u="none" strike="noStrike" cap="none" dirty="0"/>
                    </a:p>
                  </a:txBody>
                  <a:tcPr marL="91425" marR="91425" marT="91425" marB="91425" anchor="ctr"/>
                </a:tc>
                <a:tc>
                  <a:txBody>
                    <a:bodyPr/>
                    <a:lstStyle/>
                    <a:p>
                      <a:pPr marL="0" marR="0" lvl="0" indent="0" rtl="0">
                        <a:lnSpc>
                          <a:spcPct val="100000"/>
                        </a:lnSpc>
                        <a:spcBef>
                          <a:spcPts val="0"/>
                        </a:spcBef>
                        <a:spcAft>
                          <a:spcPts val="0"/>
                        </a:spcAft>
                        <a:buNone/>
                      </a:pPr>
                      <a:r>
                        <a:rPr lang="en-US" sz="1000" b="1">
                          <a:solidFill>
                            <a:schemeClr val="dk1"/>
                          </a:solidFill>
                        </a:rPr>
                        <a:t>Account Detail</a:t>
                      </a:r>
                    </a:p>
                  </a:txBody>
                  <a:tcPr marL="91425" marR="91425" marT="91425" marB="91425" anchor="ctr">
                    <a:solidFill>
                      <a:srgbClr val="CFE2F3"/>
                    </a:solidFill>
                  </a:tcPr>
                </a:tc>
                <a:tc>
                  <a:txBody>
                    <a:bodyPr/>
                    <a:lstStyle/>
                    <a:p>
                      <a:pPr marL="0" marR="0" lvl="0" indent="0" algn="l" rtl="0">
                        <a:lnSpc>
                          <a:spcPct val="100000"/>
                        </a:lnSpc>
                        <a:spcBef>
                          <a:spcPts val="0"/>
                        </a:spcBef>
                        <a:spcAft>
                          <a:spcPts val="0"/>
                        </a:spcAft>
                        <a:buNone/>
                      </a:pPr>
                      <a:r>
                        <a:rPr lang="en-US" sz="900" dirty="0">
                          <a:solidFill>
                            <a:schemeClr val="dk1"/>
                          </a:solidFill>
                        </a:rPr>
                        <a:t>Contains basic Account </a:t>
                      </a:r>
                      <a:r>
                        <a:rPr lang="en-US" sz="900" dirty="0" smtClean="0">
                          <a:solidFill>
                            <a:schemeClr val="dk1"/>
                          </a:solidFill>
                        </a:rPr>
                        <a:t>information, </a:t>
                      </a:r>
                      <a:r>
                        <a:rPr lang="en-US" sz="900" dirty="0">
                          <a:solidFill>
                            <a:schemeClr val="dk1"/>
                          </a:solidFill>
                        </a:rPr>
                        <a:t>like address, phone, </a:t>
                      </a:r>
                      <a:r>
                        <a:rPr lang="en-US" sz="900" dirty="0" smtClean="0">
                          <a:solidFill>
                            <a:schemeClr val="dk1"/>
                          </a:solidFill>
                        </a:rPr>
                        <a:t> and fax, </a:t>
                      </a:r>
                      <a:r>
                        <a:rPr lang="en-US" sz="900" dirty="0">
                          <a:solidFill>
                            <a:schemeClr val="dk1"/>
                          </a:solidFill>
                        </a:rPr>
                        <a:t>based on information provided in the Become a Partner form. Additionally, the Partner Account contains Program Level &amp; Specializations Details. </a:t>
                      </a:r>
                    </a:p>
                  </a:txBody>
                  <a:tcPr marL="91425" marR="91425" marT="91425" marB="91425" anchor="ctr"/>
                </a:tc>
              </a:tr>
              <a:tr h="648200">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nchor="ctr"/>
                </a:tc>
                <a:tc>
                  <a:txBody>
                    <a:bodyPr/>
                    <a:lstStyle/>
                    <a:p>
                      <a:pPr marL="0" marR="0" lvl="0" indent="0" rtl="0">
                        <a:lnSpc>
                          <a:spcPct val="100000"/>
                        </a:lnSpc>
                        <a:spcBef>
                          <a:spcPts val="0"/>
                        </a:spcBef>
                        <a:spcAft>
                          <a:spcPts val="0"/>
                        </a:spcAft>
                        <a:buClr>
                          <a:srgbClr val="434343"/>
                        </a:buClr>
                        <a:buSzPct val="25000"/>
                        <a:buFont typeface="Arial"/>
                        <a:buNone/>
                      </a:pPr>
                      <a:r>
                        <a:rPr lang="en-US" sz="1000" b="1" u="none" strike="noStrike" cap="none">
                          <a:solidFill>
                            <a:schemeClr val="dk1"/>
                          </a:solidFill>
                        </a:rPr>
                        <a:t>Opportunities</a:t>
                      </a:r>
                    </a:p>
                  </a:txBody>
                  <a:tcPr marL="91425" marR="91425" marT="91425" marB="91425" anchor="ctr">
                    <a:solidFill>
                      <a:srgbClr val="CFE2F3"/>
                    </a:solidFill>
                  </a:tcPr>
                </a:tc>
                <a:tc>
                  <a:txBody>
                    <a:bodyPr/>
                    <a:lstStyle/>
                    <a:p>
                      <a:pPr lvl="0" rtl="0">
                        <a:spcBef>
                          <a:spcPts val="0"/>
                        </a:spcBef>
                        <a:buClr>
                          <a:schemeClr val="dk1"/>
                        </a:buClr>
                        <a:buSzPct val="25000"/>
                        <a:buFont typeface="Arial"/>
                        <a:buNone/>
                      </a:pPr>
                      <a:r>
                        <a:rPr lang="en-US" sz="900" dirty="0">
                          <a:solidFill>
                            <a:schemeClr val="dk1"/>
                          </a:solidFill>
                        </a:rPr>
                        <a:t>The Opportunities related list displays all Opportunity records the Partner has access to. Opportunities </a:t>
                      </a:r>
                      <a:r>
                        <a:rPr lang="en-US" sz="900" dirty="0" smtClean="0">
                          <a:solidFill>
                            <a:schemeClr val="dk1"/>
                          </a:solidFill>
                        </a:rPr>
                        <a:t>tracks </a:t>
                      </a:r>
                      <a:r>
                        <a:rPr lang="en-US" sz="900" dirty="0">
                          <a:solidFill>
                            <a:schemeClr val="dk1"/>
                          </a:solidFill>
                        </a:rPr>
                        <a:t>information related to an end customer deal and contains a “Partner Deal Amount” field. This is an approximate amount field to assist the Partner in sizing the deal. </a:t>
                      </a:r>
                    </a:p>
                  </a:txBody>
                  <a:tcPr marL="91425" marR="91425" marT="91425" marB="91425" anchor="ctr"/>
                </a:tc>
              </a:tr>
              <a:tr h="628075">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nchor="ctr"/>
                </a:tc>
                <a:tc>
                  <a:txBody>
                    <a:bodyPr/>
                    <a:lstStyle/>
                    <a:p>
                      <a:pPr marL="0" marR="0" lvl="0" indent="0" rtl="0">
                        <a:lnSpc>
                          <a:spcPct val="100000"/>
                        </a:lnSpc>
                        <a:spcBef>
                          <a:spcPts val="0"/>
                        </a:spcBef>
                        <a:spcAft>
                          <a:spcPts val="0"/>
                        </a:spcAft>
                        <a:buClr>
                          <a:srgbClr val="434343"/>
                        </a:buClr>
                        <a:buSzPct val="25000"/>
                        <a:buFont typeface="Arial"/>
                        <a:buNone/>
                      </a:pPr>
                      <a:r>
                        <a:rPr lang="en-US" sz="1000" b="1" u="none" strike="noStrike" cap="none">
                          <a:solidFill>
                            <a:schemeClr val="dk1"/>
                          </a:solidFill>
                        </a:rPr>
                        <a:t>Associated Partner</a:t>
                      </a:r>
                    </a:p>
                  </a:txBody>
                  <a:tcPr marL="91425" marR="91425" marT="91425" marB="91425" anchor="ctr">
                    <a:solidFill>
                      <a:srgbClr val="CFE2F3"/>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US" sz="900" dirty="0">
                          <a:solidFill>
                            <a:schemeClr val="dk1"/>
                          </a:solidFill>
                        </a:rPr>
                        <a:t>The Associated Partner related list on the Partner Account d</a:t>
                      </a:r>
                      <a:r>
                        <a:rPr lang="en-US" sz="900" u="none" strike="noStrike" cap="none" dirty="0">
                          <a:solidFill>
                            <a:schemeClr val="dk1"/>
                          </a:solidFill>
                        </a:rPr>
                        <a:t>isplays all Associated Partner records the </a:t>
                      </a:r>
                      <a:r>
                        <a:rPr lang="en-US" sz="900" dirty="0">
                          <a:solidFill>
                            <a:schemeClr val="dk1"/>
                          </a:solidFill>
                        </a:rPr>
                        <a:t>P</a:t>
                      </a:r>
                      <a:r>
                        <a:rPr lang="en-US" sz="900" u="none" strike="noStrike" cap="none" dirty="0">
                          <a:solidFill>
                            <a:schemeClr val="dk1"/>
                          </a:solidFill>
                        </a:rPr>
                        <a:t>artner has access to. The Associated Partner record provides partner visibility to an Opportunity and </a:t>
                      </a:r>
                      <a:r>
                        <a:rPr lang="en-US" sz="900" dirty="0">
                          <a:solidFill>
                            <a:schemeClr val="dk1"/>
                          </a:solidFill>
                        </a:rPr>
                        <a:t>indicates </a:t>
                      </a:r>
                      <a:r>
                        <a:rPr lang="en-US" sz="900" u="none" strike="noStrike" cap="none" dirty="0">
                          <a:solidFill>
                            <a:schemeClr val="dk1"/>
                          </a:solidFill>
                        </a:rPr>
                        <a:t>program benefit </a:t>
                      </a:r>
                      <a:r>
                        <a:rPr lang="en-US" sz="900" u="none" strike="noStrike" cap="none" dirty="0" smtClean="0">
                          <a:solidFill>
                            <a:schemeClr val="dk1"/>
                          </a:solidFill>
                        </a:rPr>
                        <a:t>s, </a:t>
                      </a:r>
                      <a:r>
                        <a:rPr lang="en-US" sz="900" dirty="0" smtClean="0">
                          <a:solidFill>
                            <a:schemeClr val="dk1"/>
                          </a:solidFill>
                        </a:rPr>
                        <a:t>where </a:t>
                      </a:r>
                      <a:r>
                        <a:rPr lang="en-US" sz="900" dirty="0">
                          <a:solidFill>
                            <a:schemeClr val="dk1"/>
                          </a:solidFill>
                        </a:rPr>
                        <a:t>applicable. </a:t>
                      </a:r>
                      <a:r>
                        <a:rPr lang="en-US" sz="900" u="none" strike="noStrike" cap="none" dirty="0">
                          <a:solidFill>
                            <a:schemeClr val="dk1"/>
                          </a:solidFill>
                        </a:rPr>
                        <a:t>Partners will go here to </a:t>
                      </a:r>
                      <a:r>
                        <a:rPr lang="en-US" sz="900" dirty="0">
                          <a:solidFill>
                            <a:schemeClr val="dk1"/>
                          </a:solidFill>
                        </a:rPr>
                        <a:t>provide their perspective of the Opportunity progress, </a:t>
                      </a:r>
                      <a:r>
                        <a:rPr lang="en-US" sz="900" u="none" strike="noStrike" cap="none" dirty="0">
                          <a:solidFill>
                            <a:schemeClr val="dk1"/>
                          </a:solidFill>
                        </a:rPr>
                        <a:t>view deal registration approval </a:t>
                      </a:r>
                      <a:r>
                        <a:rPr lang="en-US" sz="900" u="none" strike="noStrike" cap="none" dirty="0" smtClean="0">
                          <a:solidFill>
                            <a:schemeClr val="dk1"/>
                          </a:solidFill>
                        </a:rPr>
                        <a:t>history, </a:t>
                      </a:r>
                      <a:r>
                        <a:rPr lang="en-US" sz="900" u="none" strike="noStrike" cap="none" dirty="0">
                          <a:solidFill>
                            <a:schemeClr val="dk1"/>
                          </a:solidFill>
                        </a:rPr>
                        <a:t>and submit a missed benefit </a:t>
                      </a:r>
                      <a:r>
                        <a:rPr lang="en-US" sz="900" u="none" strike="noStrike" cap="none" dirty="0" smtClean="0">
                          <a:solidFill>
                            <a:schemeClr val="dk1"/>
                          </a:solidFill>
                        </a:rPr>
                        <a:t>claim, </a:t>
                      </a:r>
                      <a:r>
                        <a:rPr lang="en-US" sz="900" u="none" strike="noStrike" cap="none" dirty="0">
                          <a:solidFill>
                            <a:schemeClr val="dk1"/>
                          </a:solidFill>
                        </a:rPr>
                        <a:t>if needed. </a:t>
                      </a:r>
                    </a:p>
                  </a:txBody>
                  <a:tcPr marL="91425" marR="91425" marT="91425" marB="91425" anchor="ctr"/>
                </a:tc>
              </a:tr>
              <a:tr h="628075">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nchor="ctr"/>
                </a:tc>
                <a:tc>
                  <a:txBody>
                    <a:bodyPr/>
                    <a:lstStyle/>
                    <a:p>
                      <a:pPr marL="0" marR="0" lvl="0" indent="0" rtl="0">
                        <a:lnSpc>
                          <a:spcPct val="100000"/>
                        </a:lnSpc>
                        <a:spcBef>
                          <a:spcPts val="0"/>
                        </a:spcBef>
                        <a:spcAft>
                          <a:spcPts val="0"/>
                        </a:spcAft>
                        <a:buClr>
                          <a:srgbClr val="434343"/>
                        </a:buClr>
                        <a:buSzPct val="25000"/>
                        <a:buFont typeface="Arial"/>
                        <a:buNone/>
                      </a:pPr>
                      <a:r>
                        <a:rPr lang="en-US" sz="1000" b="1" u="none" strike="noStrike" cap="none">
                          <a:solidFill>
                            <a:schemeClr val="dk1"/>
                          </a:solidFill>
                        </a:rPr>
                        <a:t>Contacts</a:t>
                      </a:r>
                    </a:p>
                  </a:txBody>
                  <a:tcPr marL="91425" marR="91425" marT="91425" marB="91425" anchor="ctr">
                    <a:solidFill>
                      <a:srgbClr val="CFE2F3"/>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US" sz="900" dirty="0">
                          <a:solidFill>
                            <a:schemeClr val="dk1"/>
                          </a:solidFill>
                        </a:rPr>
                        <a:t>The Contacts related list d</a:t>
                      </a:r>
                      <a:r>
                        <a:rPr lang="en-US" sz="900" u="none" strike="noStrike" cap="none" dirty="0">
                          <a:solidFill>
                            <a:schemeClr val="dk1"/>
                          </a:solidFill>
                        </a:rPr>
                        <a:t>isplays Contacts (people) related to the Partner </a:t>
                      </a:r>
                      <a:r>
                        <a:rPr lang="en-US" sz="900" dirty="0">
                          <a:solidFill>
                            <a:schemeClr val="dk1"/>
                          </a:solidFill>
                        </a:rPr>
                        <a:t>A</a:t>
                      </a:r>
                      <a:r>
                        <a:rPr lang="en-US" sz="900" u="none" strike="noStrike" cap="none" dirty="0">
                          <a:solidFill>
                            <a:schemeClr val="dk1"/>
                          </a:solidFill>
                        </a:rPr>
                        <a:t>ccount. Contact records hold information about certification status</a:t>
                      </a:r>
                      <a:r>
                        <a:rPr lang="en-US" sz="900" dirty="0">
                          <a:solidFill>
                            <a:schemeClr val="dk1"/>
                          </a:solidFill>
                        </a:rPr>
                        <a:t> and </a:t>
                      </a:r>
                      <a:r>
                        <a:rPr lang="en-US" sz="900" u="none" strike="noStrike" cap="none" dirty="0">
                          <a:solidFill>
                            <a:schemeClr val="dk1"/>
                          </a:solidFill>
                        </a:rPr>
                        <a:t>system access. Contacts can have designations such as “Deal </a:t>
                      </a:r>
                      <a:r>
                        <a:rPr lang="en-US" sz="900" u="none" strike="noStrike" cap="none" dirty="0" err="1">
                          <a:solidFill>
                            <a:schemeClr val="dk1"/>
                          </a:solidFill>
                        </a:rPr>
                        <a:t>Reg</a:t>
                      </a:r>
                      <a:r>
                        <a:rPr lang="en-US" sz="900" u="none" strike="noStrike" cap="none" dirty="0">
                          <a:solidFill>
                            <a:schemeClr val="dk1"/>
                          </a:solidFill>
                        </a:rPr>
                        <a:t> Approver” or “Partner </a:t>
                      </a:r>
                      <a:r>
                        <a:rPr lang="en-US" sz="900" u="none" strike="noStrike" cap="none" dirty="0" smtClean="0">
                          <a:solidFill>
                            <a:schemeClr val="dk1"/>
                          </a:solidFill>
                        </a:rPr>
                        <a:t>Administrator,</a:t>
                      </a:r>
                      <a:r>
                        <a:rPr lang="en-US" sz="900" dirty="0" smtClean="0">
                          <a:solidFill>
                            <a:schemeClr val="dk1"/>
                          </a:solidFill>
                        </a:rPr>
                        <a:t>” </a:t>
                      </a:r>
                      <a:r>
                        <a:rPr lang="en-US" sz="900" dirty="0">
                          <a:solidFill>
                            <a:schemeClr val="dk1"/>
                          </a:solidFill>
                        </a:rPr>
                        <a:t>among others.</a:t>
                      </a:r>
                    </a:p>
                  </a:txBody>
                  <a:tcPr marL="91425" marR="91425" marT="91425" marB="91425" anchor="ctr"/>
                </a:tc>
              </a:tr>
              <a:tr h="616625">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nchor="ctr"/>
                </a:tc>
                <a:tc>
                  <a:txBody>
                    <a:bodyPr/>
                    <a:lstStyle/>
                    <a:p>
                      <a:pPr marL="0" marR="0" lvl="0" indent="0" rtl="0">
                        <a:lnSpc>
                          <a:spcPct val="100000"/>
                        </a:lnSpc>
                        <a:spcBef>
                          <a:spcPts val="0"/>
                        </a:spcBef>
                        <a:spcAft>
                          <a:spcPts val="0"/>
                        </a:spcAft>
                        <a:buClr>
                          <a:srgbClr val="434343"/>
                        </a:buClr>
                        <a:buSzPct val="25000"/>
                        <a:buFont typeface="Arial"/>
                        <a:buNone/>
                      </a:pPr>
                      <a:r>
                        <a:rPr lang="en-US" sz="1000" b="1" u="none" strike="noStrike" cap="none">
                          <a:solidFill>
                            <a:schemeClr val="dk1"/>
                          </a:solidFill>
                        </a:rPr>
                        <a:t>Requests</a:t>
                      </a:r>
                    </a:p>
                  </a:txBody>
                  <a:tcPr marL="91425" marR="91425" marT="91425" marB="91425" anchor="ctr">
                    <a:solidFill>
                      <a:srgbClr val="CFE2F3"/>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US" sz="900" dirty="0">
                          <a:solidFill>
                            <a:schemeClr val="dk1"/>
                          </a:solidFill>
                        </a:rPr>
                        <a:t>This related list allows you to v</a:t>
                      </a:r>
                      <a:r>
                        <a:rPr lang="en-US" sz="900" u="none" strike="noStrike" cap="none" dirty="0">
                          <a:solidFill>
                            <a:schemeClr val="dk1"/>
                          </a:solidFill>
                        </a:rPr>
                        <a:t>iew </a:t>
                      </a:r>
                      <a:r>
                        <a:rPr lang="en-US" sz="900" dirty="0">
                          <a:solidFill>
                            <a:schemeClr val="dk1"/>
                          </a:solidFill>
                        </a:rPr>
                        <a:t>R</a:t>
                      </a:r>
                      <a:r>
                        <a:rPr lang="en-US" sz="900" u="none" strike="noStrike" cap="none" dirty="0">
                          <a:solidFill>
                            <a:schemeClr val="dk1"/>
                          </a:solidFill>
                        </a:rPr>
                        <a:t>equests submitted to Intel Security on behalf of </a:t>
                      </a:r>
                      <a:r>
                        <a:rPr lang="en-US" sz="900" dirty="0">
                          <a:solidFill>
                            <a:schemeClr val="dk1"/>
                          </a:solidFill>
                        </a:rPr>
                        <a:t>your A</a:t>
                      </a:r>
                      <a:r>
                        <a:rPr lang="en-US" sz="900" u="none" strike="noStrike" cap="none" dirty="0">
                          <a:solidFill>
                            <a:schemeClr val="dk1"/>
                          </a:solidFill>
                        </a:rPr>
                        <a:t>ccount. These can include a missed benefit claim, a specialization application </a:t>
                      </a:r>
                      <a:r>
                        <a:rPr lang="en-US" sz="900" u="none" strike="noStrike" cap="none" dirty="0" smtClean="0">
                          <a:solidFill>
                            <a:schemeClr val="dk1"/>
                          </a:solidFill>
                        </a:rPr>
                        <a:t>,or </a:t>
                      </a:r>
                      <a:r>
                        <a:rPr lang="en-US" sz="900" u="none" strike="noStrike" cap="none" dirty="0">
                          <a:solidFill>
                            <a:schemeClr val="dk1"/>
                          </a:solidFill>
                        </a:rPr>
                        <a:t>an account modification request. </a:t>
                      </a:r>
                    </a:p>
                  </a:txBody>
                  <a:tcPr marL="91425" marR="91425" marT="91425" marB="91425" anchor="ctr"/>
                </a:tc>
              </a:tr>
              <a:tr h="597200">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nchor="ctr"/>
                </a:tc>
                <a:tc>
                  <a:txBody>
                    <a:bodyPr/>
                    <a:lstStyle/>
                    <a:p>
                      <a:pPr marL="0" marR="0" lvl="0" indent="0" rtl="0">
                        <a:lnSpc>
                          <a:spcPct val="100000"/>
                        </a:lnSpc>
                        <a:spcBef>
                          <a:spcPts val="0"/>
                        </a:spcBef>
                        <a:spcAft>
                          <a:spcPts val="0"/>
                        </a:spcAft>
                        <a:buClr>
                          <a:schemeClr val="dk1"/>
                        </a:buClr>
                        <a:buSzPct val="25000"/>
                        <a:buFont typeface="Arial"/>
                        <a:buNone/>
                      </a:pPr>
                      <a:r>
                        <a:rPr lang="en-US" sz="1000" b="1" u="none" strike="noStrike" cap="none">
                          <a:solidFill>
                            <a:schemeClr val="dk1"/>
                          </a:solidFill>
                        </a:rPr>
                        <a:t>Open Activities / Activity History</a:t>
                      </a:r>
                    </a:p>
                  </a:txBody>
                  <a:tcPr marL="91425" marR="91425" marT="91425" marB="91425" anchor="ctr">
                    <a:solidFill>
                      <a:srgbClr val="CFE2F3"/>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US" sz="900" u="none" strike="noStrike" cap="none" dirty="0">
                          <a:solidFill>
                            <a:schemeClr val="dk1"/>
                          </a:solidFill>
                        </a:rPr>
                        <a:t>Open Activities displays </a:t>
                      </a:r>
                      <a:r>
                        <a:rPr lang="en-US" sz="900" dirty="0">
                          <a:solidFill>
                            <a:schemeClr val="dk1"/>
                          </a:solidFill>
                        </a:rPr>
                        <a:t>in-progress </a:t>
                      </a:r>
                      <a:r>
                        <a:rPr lang="en-US" sz="900" u="none" strike="noStrike" cap="none" dirty="0">
                          <a:solidFill>
                            <a:schemeClr val="dk1"/>
                          </a:solidFill>
                        </a:rPr>
                        <a:t>Tasks. New Tasks are also created from here. Tasks are generally used to log </a:t>
                      </a:r>
                      <a:r>
                        <a:rPr lang="en-US" sz="900" dirty="0">
                          <a:solidFill>
                            <a:schemeClr val="dk1"/>
                          </a:solidFill>
                        </a:rPr>
                        <a:t>recent </a:t>
                      </a:r>
                      <a:r>
                        <a:rPr lang="en-US" sz="900" dirty="0" smtClean="0">
                          <a:solidFill>
                            <a:schemeClr val="dk1"/>
                          </a:solidFill>
                        </a:rPr>
                        <a:t>activity, </a:t>
                      </a:r>
                      <a:r>
                        <a:rPr lang="en-US" sz="900" u="none" strike="noStrike" cap="none" dirty="0">
                          <a:solidFill>
                            <a:schemeClr val="dk1"/>
                          </a:solidFill>
                        </a:rPr>
                        <a:t>such as a product demo or training. </a:t>
                      </a:r>
                    </a:p>
                    <a:p>
                      <a:pPr lvl="0" rtl="0">
                        <a:spcBef>
                          <a:spcPts val="0"/>
                        </a:spcBef>
                        <a:buClr>
                          <a:schemeClr val="dk1"/>
                        </a:buClr>
                        <a:buSzPct val="25000"/>
                        <a:buFont typeface="Arial"/>
                        <a:buNone/>
                      </a:pPr>
                      <a:r>
                        <a:rPr lang="en-US" sz="900" dirty="0">
                          <a:solidFill>
                            <a:schemeClr val="dk1"/>
                          </a:solidFill>
                        </a:rPr>
                        <a:t>Activity History displays </a:t>
                      </a:r>
                      <a:r>
                        <a:rPr lang="en-US" sz="900" b="1" dirty="0">
                          <a:solidFill>
                            <a:schemeClr val="dk1"/>
                          </a:solidFill>
                        </a:rPr>
                        <a:t>completed</a:t>
                      </a:r>
                      <a:r>
                        <a:rPr lang="en-US" sz="900" dirty="0">
                          <a:solidFill>
                            <a:schemeClr val="dk1"/>
                          </a:solidFill>
                        </a:rPr>
                        <a:t> Tasks. </a:t>
                      </a:r>
                    </a:p>
                  </a:txBody>
                  <a:tcPr marL="91425" marR="91425" marT="91425" marB="91425" anchor="ctr"/>
                </a:tc>
              </a:tr>
            </a:tbl>
          </a:graphicData>
        </a:graphic>
      </p:graphicFrame>
      <p:sp>
        <p:nvSpPr>
          <p:cNvPr id="966" name="Shape 966"/>
          <p:cNvSpPr txBox="1"/>
          <p:nvPr/>
        </p:nvSpPr>
        <p:spPr>
          <a:xfrm>
            <a:off x="86136" y="3146436"/>
            <a:ext cx="1384500" cy="5367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rgbClr val="434343"/>
              </a:buClr>
              <a:buSzPct val="25000"/>
              <a:buFont typeface="Arial"/>
              <a:buNone/>
            </a:pPr>
            <a:r>
              <a:rPr lang="en-US" sz="1200" b="1" i="1" u="none" strike="noStrike" cap="none">
                <a:solidFill>
                  <a:srgbClr val="434343"/>
                </a:solidFill>
                <a:latin typeface="Arial"/>
                <a:ea typeface="Arial"/>
                <a:cs typeface="Arial"/>
                <a:sym typeface="Arial"/>
              </a:rPr>
              <a:t>Partner User View</a:t>
            </a:r>
          </a:p>
        </p:txBody>
      </p:sp>
      <p:sp>
        <p:nvSpPr>
          <p:cNvPr id="967" name="Shape 967"/>
          <p:cNvSpPr/>
          <p:nvPr/>
        </p:nvSpPr>
        <p:spPr>
          <a:xfrm>
            <a:off x="2255000" y="1405883"/>
            <a:ext cx="541200" cy="491400"/>
          </a:xfrm>
          <a:prstGeom prst="ellipse">
            <a:avLst/>
          </a:prstGeom>
          <a:solidFill>
            <a:schemeClr val="accent4"/>
          </a:solidFill>
          <a:ln w="25400" cap="flat" cmpd="sng">
            <a:solidFill>
              <a:srgbClr val="007EA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968" name="Shape 968"/>
          <p:cNvPicPr preferRelativeResize="0"/>
          <p:nvPr/>
        </p:nvPicPr>
        <p:blipFill rotWithShape="1">
          <a:blip r:embed="rId4">
            <a:alphaModFix/>
          </a:blip>
          <a:srcRect/>
          <a:stretch/>
        </p:blipFill>
        <p:spPr>
          <a:xfrm>
            <a:off x="2336425" y="1454178"/>
            <a:ext cx="405900" cy="368400"/>
          </a:xfrm>
          <a:prstGeom prst="rect">
            <a:avLst/>
          </a:prstGeom>
          <a:noFill/>
          <a:ln>
            <a:noFill/>
          </a:ln>
        </p:spPr>
      </p:pic>
      <p:sp>
        <p:nvSpPr>
          <p:cNvPr id="969" name="Shape 969"/>
          <p:cNvSpPr/>
          <p:nvPr/>
        </p:nvSpPr>
        <p:spPr>
          <a:xfrm>
            <a:off x="2254790" y="2110639"/>
            <a:ext cx="541200" cy="491400"/>
          </a:xfrm>
          <a:prstGeom prst="ellipse">
            <a:avLst/>
          </a:prstGeom>
          <a:solidFill>
            <a:srgbClr val="00AEEF"/>
          </a:solidFill>
          <a:ln w="25400" cap="flat" cmpd="sng">
            <a:solidFill>
              <a:srgbClr val="007EA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pic>
        <p:nvPicPr>
          <p:cNvPr id="970" name="Shape 970"/>
          <p:cNvPicPr preferRelativeResize="0"/>
          <p:nvPr/>
        </p:nvPicPr>
        <p:blipFill rotWithShape="1">
          <a:blip r:embed="rId5">
            <a:alphaModFix/>
          </a:blip>
          <a:srcRect/>
          <a:stretch/>
        </p:blipFill>
        <p:spPr>
          <a:xfrm>
            <a:off x="2352348" y="2176140"/>
            <a:ext cx="337800" cy="330300"/>
          </a:xfrm>
          <a:prstGeom prst="rect">
            <a:avLst/>
          </a:prstGeom>
          <a:noFill/>
          <a:ln>
            <a:noFill/>
          </a:ln>
        </p:spPr>
      </p:pic>
      <p:sp>
        <p:nvSpPr>
          <p:cNvPr id="971" name="Shape 971"/>
          <p:cNvSpPr/>
          <p:nvPr/>
        </p:nvSpPr>
        <p:spPr>
          <a:xfrm>
            <a:off x="2254788" y="2939563"/>
            <a:ext cx="541200" cy="478499"/>
          </a:xfrm>
          <a:prstGeom prst="ellipse">
            <a:avLst/>
          </a:prstGeom>
          <a:solidFill>
            <a:srgbClr val="00AEEF"/>
          </a:solidFill>
          <a:ln w="25400" cap="flat" cmpd="sng">
            <a:solidFill>
              <a:srgbClr val="007EA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pic>
        <p:nvPicPr>
          <p:cNvPr id="972" name="Shape 972"/>
          <p:cNvPicPr preferRelativeResize="0"/>
          <p:nvPr/>
        </p:nvPicPr>
        <p:blipFill rotWithShape="1">
          <a:blip r:embed="rId6">
            <a:alphaModFix/>
          </a:blip>
          <a:srcRect/>
          <a:stretch/>
        </p:blipFill>
        <p:spPr>
          <a:xfrm>
            <a:off x="2254795" y="2939793"/>
            <a:ext cx="541200" cy="478500"/>
          </a:xfrm>
          <a:prstGeom prst="rect">
            <a:avLst/>
          </a:prstGeom>
          <a:noFill/>
          <a:ln>
            <a:noFill/>
          </a:ln>
        </p:spPr>
      </p:pic>
      <p:sp>
        <p:nvSpPr>
          <p:cNvPr id="973" name="Shape 973"/>
          <p:cNvSpPr/>
          <p:nvPr/>
        </p:nvSpPr>
        <p:spPr>
          <a:xfrm>
            <a:off x="2265585" y="3632473"/>
            <a:ext cx="541200" cy="491400"/>
          </a:xfrm>
          <a:prstGeom prst="ellipse">
            <a:avLst/>
          </a:prstGeom>
          <a:solidFill>
            <a:schemeClr val="accent4"/>
          </a:solidFill>
          <a:ln w="25400" cap="flat" cmpd="sng">
            <a:solidFill>
              <a:srgbClr val="007EA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974" name="Shape 974"/>
          <p:cNvPicPr preferRelativeResize="0"/>
          <p:nvPr/>
        </p:nvPicPr>
        <p:blipFill rotWithShape="1">
          <a:blip r:embed="rId7">
            <a:alphaModFix/>
          </a:blip>
          <a:srcRect/>
          <a:stretch/>
        </p:blipFill>
        <p:spPr>
          <a:xfrm>
            <a:off x="2353294" y="3758672"/>
            <a:ext cx="365400" cy="254100"/>
          </a:xfrm>
          <a:prstGeom prst="rect">
            <a:avLst/>
          </a:prstGeom>
          <a:noFill/>
          <a:ln>
            <a:noFill/>
          </a:ln>
        </p:spPr>
      </p:pic>
      <p:sp>
        <p:nvSpPr>
          <p:cNvPr id="975" name="Shape 975"/>
          <p:cNvSpPr/>
          <p:nvPr/>
        </p:nvSpPr>
        <p:spPr>
          <a:xfrm>
            <a:off x="2274308" y="4252153"/>
            <a:ext cx="541200" cy="491400"/>
          </a:xfrm>
          <a:prstGeom prst="ellipse">
            <a:avLst/>
          </a:prstGeom>
          <a:solidFill>
            <a:schemeClr val="accent4"/>
          </a:solidFill>
          <a:ln w="25400" cap="flat" cmpd="sng">
            <a:solidFill>
              <a:srgbClr val="007EA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976" name="Shape 976"/>
          <p:cNvPicPr preferRelativeResize="0"/>
          <p:nvPr/>
        </p:nvPicPr>
        <p:blipFill rotWithShape="1">
          <a:blip r:embed="rId8">
            <a:alphaModFix/>
          </a:blip>
          <a:srcRect/>
          <a:stretch/>
        </p:blipFill>
        <p:spPr>
          <a:xfrm>
            <a:off x="2373120" y="4342048"/>
            <a:ext cx="338100" cy="304200"/>
          </a:xfrm>
          <a:prstGeom prst="rect">
            <a:avLst/>
          </a:prstGeom>
          <a:noFill/>
          <a:ln>
            <a:noFill/>
          </a:ln>
        </p:spPr>
      </p:pic>
      <p:sp>
        <p:nvSpPr>
          <p:cNvPr id="977" name="Shape 977"/>
          <p:cNvSpPr/>
          <p:nvPr/>
        </p:nvSpPr>
        <p:spPr>
          <a:xfrm>
            <a:off x="2262511" y="750039"/>
            <a:ext cx="541200" cy="491400"/>
          </a:xfrm>
          <a:prstGeom prst="ellipse">
            <a:avLst/>
          </a:prstGeom>
          <a:solidFill>
            <a:schemeClr val="accent4"/>
          </a:solidFill>
          <a:ln w="25400" cap="flat" cmpd="sng">
            <a:solidFill>
              <a:srgbClr val="007EA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978" name="Shape 978"/>
          <p:cNvPicPr preferRelativeResize="0"/>
          <p:nvPr/>
        </p:nvPicPr>
        <p:blipFill rotWithShape="1">
          <a:blip r:embed="rId3">
            <a:alphaModFix/>
          </a:blip>
          <a:srcRect/>
          <a:stretch/>
        </p:blipFill>
        <p:spPr>
          <a:xfrm>
            <a:off x="2351458" y="793896"/>
            <a:ext cx="365400" cy="3654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Shape 984"/>
          <p:cNvSpPr txBox="1">
            <a:spLocks noGrp="1"/>
          </p:cNvSpPr>
          <p:nvPr>
            <p:ph type="sldNum" idx="12"/>
          </p:nvPr>
        </p:nvSpPr>
        <p:spPr>
          <a:xfrm>
            <a:off x="8760610" y="4869757"/>
            <a:ext cx="230999" cy="1545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b="0" i="0" u="none" strike="noStrike" cap="none">
                <a:solidFill>
                  <a:srgbClr val="000000"/>
                </a:solidFill>
                <a:latin typeface="Arial"/>
                <a:ea typeface="Arial"/>
                <a:cs typeface="Arial"/>
                <a:sym typeface="Arial"/>
              </a:rPr>
              <a:t>4</a:t>
            </a:fld>
            <a:endParaRPr lang="en-US" b="0" i="0" u="none" strike="noStrike" cap="none">
              <a:solidFill>
                <a:srgbClr val="000000"/>
              </a:solidFill>
              <a:latin typeface="Arial"/>
              <a:ea typeface="Arial"/>
              <a:cs typeface="Arial"/>
              <a:sym typeface="Arial"/>
            </a:endParaRPr>
          </a:p>
        </p:txBody>
      </p:sp>
      <p:sp>
        <p:nvSpPr>
          <p:cNvPr id="985" name="Shape 985"/>
          <p:cNvSpPr txBox="1"/>
          <p:nvPr/>
        </p:nvSpPr>
        <p:spPr>
          <a:xfrm>
            <a:off x="176775" y="57425"/>
            <a:ext cx="8720099" cy="4616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Helvetica Neue"/>
              <a:buNone/>
            </a:pPr>
            <a:r>
              <a:rPr lang="en-US" sz="2800" b="0" i="0" u="none" strike="noStrike" cap="none">
                <a:solidFill>
                  <a:schemeClr val="dk1"/>
                </a:solidFill>
                <a:latin typeface="Helvetica Neue"/>
                <a:ea typeface="Helvetica Neue"/>
                <a:cs typeface="Helvetica Neue"/>
                <a:sym typeface="Helvetica Neue"/>
              </a:rPr>
              <a:t>Information Available on Your </a:t>
            </a:r>
            <a:r>
              <a:rPr lang="en-US" sz="2800" b="1" i="0" u="none" strike="noStrike" cap="none">
                <a:solidFill>
                  <a:schemeClr val="dk1"/>
                </a:solidFill>
                <a:latin typeface="Helvetica Neue"/>
                <a:ea typeface="Helvetica Neue"/>
                <a:cs typeface="Helvetica Neue"/>
                <a:sym typeface="Helvetica Neue"/>
              </a:rPr>
              <a:t>Contact</a:t>
            </a:r>
            <a:r>
              <a:rPr lang="en-US" sz="2800" b="0" i="0" u="none" strike="noStrike" cap="none">
                <a:solidFill>
                  <a:schemeClr val="dk1"/>
                </a:solidFill>
                <a:latin typeface="Helvetica Neue"/>
                <a:ea typeface="Helvetica Neue"/>
                <a:cs typeface="Helvetica Neue"/>
                <a:sym typeface="Helvetica Neue"/>
              </a:rPr>
              <a:t> Record</a:t>
            </a:r>
          </a:p>
        </p:txBody>
      </p:sp>
      <p:sp>
        <p:nvSpPr>
          <p:cNvPr id="986" name="Shape 986"/>
          <p:cNvSpPr txBox="1"/>
          <p:nvPr/>
        </p:nvSpPr>
        <p:spPr>
          <a:xfrm>
            <a:off x="187700" y="3181350"/>
            <a:ext cx="1251300" cy="6402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434343"/>
              </a:buClr>
              <a:buSzPct val="25000"/>
              <a:buFont typeface="Arial"/>
              <a:buNone/>
            </a:pPr>
            <a:r>
              <a:rPr lang="en-US" sz="1400" b="1" i="0" u="none" strike="noStrike" cap="none">
                <a:solidFill>
                  <a:srgbClr val="434343"/>
                </a:solidFill>
                <a:latin typeface="Arial"/>
                <a:ea typeface="Arial"/>
                <a:cs typeface="Arial"/>
                <a:sym typeface="Arial"/>
              </a:rPr>
              <a:t>Partner </a:t>
            </a:r>
          </a:p>
          <a:p>
            <a:pPr marL="0" marR="0" lvl="0" indent="0" algn="ctr" rtl="0">
              <a:lnSpc>
                <a:spcPct val="100000"/>
              </a:lnSpc>
              <a:spcBef>
                <a:spcPts val="0"/>
              </a:spcBef>
              <a:spcAft>
                <a:spcPts val="0"/>
              </a:spcAft>
              <a:buClr>
                <a:srgbClr val="434343"/>
              </a:buClr>
              <a:buSzPct val="25000"/>
              <a:buFont typeface="Arial"/>
              <a:buNone/>
            </a:pPr>
            <a:r>
              <a:rPr lang="en-US" sz="1400" b="1" i="0" u="none" strike="noStrike" cap="none">
                <a:solidFill>
                  <a:srgbClr val="434343"/>
                </a:solidFill>
                <a:latin typeface="Arial"/>
                <a:ea typeface="Arial"/>
                <a:cs typeface="Arial"/>
                <a:sym typeface="Arial"/>
              </a:rPr>
              <a:t>Contact </a:t>
            </a:r>
          </a:p>
        </p:txBody>
      </p:sp>
      <p:sp>
        <p:nvSpPr>
          <p:cNvPr id="987" name="Shape 987"/>
          <p:cNvSpPr/>
          <p:nvPr/>
        </p:nvSpPr>
        <p:spPr>
          <a:xfrm>
            <a:off x="352378" y="2233275"/>
            <a:ext cx="914400" cy="914400"/>
          </a:xfrm>
          <a:prstGeom prst="ellipse">
            <a:avLst/>
          </a:prstGeom>
          <a:solidFill>
            <a:schemeClr val="accent3"/>
          </a:solidFill>
          <a:ln w="25400" cap="flat" cmpd="sng">
            <a:solidFill>
              <a:srgbClr val="850D25"/>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988" name="Shape 988"/>
          <p:cNvPicPr preferRelativeResize="0"/>
          <p:nvPr/>
        </p:nvPicPr>
        <p:blipFill rotWithShape="1">
          <a:blip r:embed="rId3">
            <a:alphaModFix/>
          </a:blip>
          <a:srcRect/>
          <a:stretch/>
        </p:blipFill>
        <p:spPr>
          <a:xfrm>
            <a:off x="486389" y="2356165"/>
            <a:ext cx="640200" cy="640200"/>
          </a:xfrm>
          <a:prstGeom prst="rect">
            <a:avLst/>
          </a:prstGeom>
          <a:noFill/>
          <a:ln>
            <a:noFill/>
          </a:ln>
        </p:spPr>
      </p:pic>
      <p:sp>
        <p:nvSpPr>
          <p:cNvPr id="989" name="Shape 989"/>
          <p:cNvSpPr/>
          <p:nvPr/>
        </p:nvSpPr>
        <p:spPr>
          <a:xfrm>
            <a:off x="1344350" y="756250"/>
            <a:ext cx="800100" cy="3878700"/>
          </a:xfrm>
          <a:prstGeom prst="leftBrace">
            <a:avLst>
              <a:gd name="adj1" fmla="val 8333"/>
              <a:gd name="adj2" fmla="val 50146"/>
            </a:avLst>
          </a:prstGeom>
          <a:noFill/>
          <a:ln w="25400" cap="flat" cmpd="sng">
            <a:solidFill>
              <a:srgbClr val="007FB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500" b="0" i="0" u="none" strike="noStrike" cap="none">
              <a:solidFill>
                <a:schemeClr val="dk1"/>
              </a:solidFill>
              <a:latin typeface="Arial"/>
              <a:ea typeface="Arial"/>
              <a:cs typeface="Arial"/>
              <a:sym typeface="Arial"/>
            </a:endParaRPr>
          </a:p>
        </p:txBody>
      </p:sp>
      <p:graphicFrame>
        <p:nvGraphicFramePr>
          <p:cNvPr id="990" name="Shape 990"/>
          <p:cNvGraphicFramePr/>
          <p:nvPr>
            <p:extLst>
              <p:ext uri="{D42A27DB-BD31-4B8C-83A1-F6EECF244321}">
                <p14:modId xmlns:p14="http://schemas.microsoft.com/office/powerpoint/2010/main" val="2245735493"/>
              </p:ext>
            </p:extLst>
          </p:nvPr>
        </p:nvGraphicFramePr>
        <p:xfrm>
          <a:off x="2083850" y="918712"/>
          <a:ext cx="6552175" cy="3529225"/>
        </p:xfrm>
        <a:graphic>
          <a:graphicData uri="http://schemas.openxmlformats.org/drawingml/2006/table">
            <a:tbl>
              <a:tblPr>
                <a:noFill/>
                <a:tableStyleId>{D99CBD97-B74D-4A38-9ABD-6A3C479D3848}</a:tableStyleId>
              </a:tblPr>
              <a:tblGrid>
                <a:gridCol w="955000"/>
                <a:gridCol w="1151525"/>
                <a:gridCol w="4445650"/>
              </a:tblGrid>
              <a:tr h="893900">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dirty="0"/>
                    </a:p>
                  </a:txBody>
                  <a:tcPr marL="91425" marR="91425" marT="91425" marB="91425" anchor="ctr"/>
                </a:tc>
                <a:tc>
                  <a:txBody>
                    <a:bodyPr/>
                    <a:lstStyle/>
                    <a:p>
                      <a:pPr marL="0" marR="0" lvl="0" indent="0" algn="l" rtl="0">
                        <a:lnSpc>
                          <a:spcPct val="100000"/>
                        </a:lnSpc>
                        <a:spcBef>
                          <a:spcPts val="0"/>
                        </a:spcBef>
                        <a:spcAft>
                          <a:spcPts val="0"/>
                        </a:spcAft>
                        <a:buClr>
                          <a:srgbClr val="455560"/>
                        </a:buClr>
                        <a:buSzPct val="25000"/>
                        <a:buFont typeface="Arial"/>
                        <a:buNone/>
                      </a:pPr>
                      <a:r>
                        <a:rPr lang="en-US" sz="1000" b="1" u="none" strike="noStrike" cap="none">
                          <a:solidFill>
                            <a:srgbClr val="455560"/>
                          </a:solidFill>
                        </a:rPr>
                        <a:t>Contact Detail</a:t>
                      </a:r>
                    </a:p>
                  </a:txBody>
                  <a:tcPr marL="91425" marR="91425" marT="91425" marB="91425" anchor="ctr">
                    <a:solidFill>
                      <a:srgbClr val="CFE2F3"/>
                    </a:solidFill>
                  </a:tcPr>
                </a:tc>
                <a:tc>
                  <a:txBody>
                    <a:bodyPr/>
                    <a:lstStyle/>
                    <a:p>
                      <a:pPr marL="0" marR="0" lvl="0" indent="0" algn="l" rtl="0">
                        <a:lnSpc>
                          <a:spcPct val="100000"/>
                        </a:lnSpc>
                        <a:spcBef>
                          <a:spcPts val="0"/>
                        </a:spcBef>
                        <a:spcAft>
                          <a:spcPts val="0"/>
                        </a:spcAft>
                        <a:buClr>
                          <a:srgbClr val="455560"/>
                        </a:buClr>
                        <a:buSzPct val="25000"/>
                        <a:buFont typeface="Arial"/>
                        <a:buNone/>
                      </a:pPr>
                      <a:r>
                        <a:rPr lang="en-US" sz="1000" u="none" strike="noStrike" cap="none" dirty="0">
                          <a:solidFill>
                            <a:srgbClr val="455560"/>
                          </a:solidFill>
                        </a:rPr>
                        <a:t>Contact records contain basic contact </a:t>
                      </a:r>
                      <a:r>
                        <a:rPr lang="en-US" sz="1000" u="none" strike="noStrike" cap="none" dirty="0" smtClean="0">
                          <a:solidFill>
                            <a:srgbClr val="455560"/>
                          </a:solidFill>
                        </a:rPr>
                        <a:t>information, </a:t>
                      </a:r>
                      <a:r>
                        <a:rPr lang="en-US" sz="1000" u="none" strike="noStrike" cap="none" dirty="0">
                          <a:solidFill>
                            <a:srgbClr val="455560"/>
                          </a:solidFill>
                        </a:rPr>
                        <a:t>such as business email, phone, address, job title, job </a:t>
                      </a:r>
                      <a:r>
                        <a:rPr lang="en-US" sz="1000" u="none" strike="noStrike" cap="none" dirty="0" smtClean="0">
                          <a:solidFill>
                            <a:srgbClr val="455560"/>
                          </a:solidFill>
                        </a:rPr>
                        <a:t>level,</a:t>
                      </a:r>
                      <a:r>
                        <a:rPr lang="en-US" sz="1000" u="none" strike="noStrike" cap="none" baseline="0" dirty="0" smtClean="0">
                          <a:solidFill>
                            <a:srgbClr val="455560"/>
                          </a:solidFill>
                        </a:rPr>
                        <a:t> </a:t>
                      </a:r>
                      <a:r>
                        <a:rPr lang="en-US" sz="1000" u="none" strike="noStrike" cap="none" dirty="0" smtClean="0">
                          <a:solidFill>
                            <a:srgbClr val="455560"/>
                          </a:solidFill>
                        </a:rPr>
                        <a:t>and </a:t>
                      </a:r>
                      <a:r>
                        <a:rPr lang="en-US" sz="1000" u="none" strike="noStrike" cap="none" dirty="0">
                          <a:solidFill>
                            <a:srgbClr val="455560"/>
                          </a:solidFill>
                        </a:rPr>
                        <a:t>designations. </a:t>
                      </a:r>
                      <a:r>
                        <a:rPr lang="en-US" sz="1000" dirty="0">
                          <a:solidFill>
                            <a:srgbClr val="455560"/>
                          </a:solidFill>
                        </a:rPr>
                        <a:t>Partner users can request updates to this information through their Partner Administrator. </a:t>
                      </a:r>
                    </a:p>
                  </a:txBody>
                  <a:tcPr marL="91425" marR="91425" marT="91425" marB="91425" anchor="ctr"/>
                </a:tc>
              </a:tr>
              <a:tr h="893900">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nchor="ctr"/>
                </a:tc>
                <a:tc>
                  <a:txBody>
                    <a:bodyPr/>
                    <a:lstStyle/>
                    <a:p>
                      <a:pPr marL="0" marR="0" lvl="0" indent="0" algn="l" rtl="0">
                        <a:lnSpc>
                          <a:spcPct val="100000"/>
                        </a:lnSpc>
                        <a:spcBef>
                          <a:spcPts val="0"/>
                        </a:spcBef>
                        <a:spcAft>
                          <a:spcPts val="0"/>
                        </a:spcAft>
                        <a:buClr>
                          <a:schemeClr val="dk1"/>
                        </a:buClr>
                        <a:buSzPct val="25000"/>
                        <a:buFont typeface="Arial"/>
                        <a:buNone/>
                      </a:pPr>
                      <a:r>
                        <a:rPr lang="en-US" sz="1000" b="1" u="none" strike="noStrike" cap="none">
                          <a:solidFill>
                            <a:schemeClr val="dk1"/>
                          </a:solidFill>
                        </a:rPr>
                        <a:t>Open Activities and </a:t>
                      </a:r>
                    </a:p>
                    <a:p>
                      <a:pPr marL="0" marR="0" lvl="0" indent="0" algn="l" rtl="0">
                        <a:lnSpc>
                          <a:spcPct val="100000"/>
                        </a:lnSpc>
                        <a:spcBef>
                          <a:spcPts val="0"/>
                        </a:spcBef>
                        <a:spcAft>
                          <a:spcPts val="0"/>
                        </a:spcAft>
                        <a:buClr>
                          <a:schemeClr val="dk1"/>
                        </a:buClr>
                        <a:buSzPct val="25000"/>
                        <a:buFont typeface="Arial"/>
                        <a:buNone/>
                      </a:pPr>
                      <a:r>
                        <a:rPr lang="en-US" sz="1000" b="1" u="none" strike="noStrike" cap="none">
                          <a:solidFill>
                            <a:schemeClr val="dk1"/>
                          </a:solidFill>
                        </a:rPr>
                        <a:t>Activity History</a:t>
                      </a:r>
                    </a:p>
                  </a:txBody>
                  <a:tcPr marL="91425" marR="91425" marT="91425" marB="91425" anchor="ctr">
                    <a:solidFill>
                      <a:srgbClr val="CFE2F3"/>
                    </a:solidFill>
                  </a:tcPr>
                </a:tc>
                <a:tc>
                  <a:txBody>
                    <a:bodyPr/>
                    <a:lstStyle/>
                    <a:p>
                      <a:pPr lvl="0" rtl="0">
                        <a:spcBef>
                          <a:spcPts val="0"/>
                        </a:spcBef>
                        <a:buClr>
                          <a:schemeClr val="dk1"/>
                        </a:buClr>
                        <a:buSzPct val="25000"/>
                        <a:buFont typeface="Arial"/>
                        <a:buNone/>
                      </a:pPr>
                      <a:r>
                        <a:rPr lang="en-US" sz="1000" dirty="0">
                          <a:solidFill>
                            <a:schemeClr val="dk1"/>
                          </a:solidFill>
                        </a:rPr>
                        <a:t>Open Activities displays in-progress Tasks. New Tasks are also created from here. Tasks are generally used to log recent </a:t>
                      </a:r>
                      <a:r>
                        <a:rPr lang="en-US" sz="1000" dirty="0" smtClean="0">
                          <a:solidFill>
                            <a:schemeClr val="dk1"/>
                          </a:solidFill>
                        </a:rPr>
                        <a:t>activity, </a:t>
                      </a:r>
                      <a:r>
                        <a:rPr lang="en-US" sz="1000" dirty="0">
                          <a:solidFill>
                            <a:schemeClr val="dk1"/>
                          </a:solidFill>
                        </a:rPr>
                        <a:t>such as a product demo or training. </a:t>
                      </a:r>
                    </a:p>
                    <a:p>
                      <a:pPr lvl="0" rtl="0">
                        <a:spcBef>
                          <a:spcPts val="0"/>
                        </a:spcBef>
                        <a:buClr>
                          <a:schemeClr val="dk1"/>
                        </a:buClr>
                        <a:buSzPct val="25000"/>
                        <a:buFont typeface="Arial"/>
                        <a:buNone/>
                      </a:pPr>
                      <a:r>
                        <a:rPr lang="en-US" sz="1000" dirty="0">
                          <a:solidFill>
                            <a:schemeClr val="dk1"/>
                          </a:solidFill>
                        </a:rPr>
                        <a:t>Activity History displays </a:t>
                      </a:r>
                      <a:r>
                        <a:rPr lang="en-US" sz="1000" b="1" dirty="0">
                          <a:solidFill>
                            <a:schemeClr val="dk1"/>
                          </a:solidFill>
                        </a:rPr>
                        <a:t>completed</a:t>
                      </a:r>
                      <a:r>
                        <a:rPr lang="en-US" sz="1000" dirty="0">
                          <a:solidFill>
                            <a:schemeClr val="dk1"/>
                          </a:solidFill>
                        </a:rPr>
                        <a:t> Tasks. </a:t>
                      </a:r>
                    </a:p>
                  </a:txBody>
                  <a:tcPr marL="91425" marR="91425" marT="91425" marB="91425" anchor="ctr"/>
                </a:tc>
              </a:tr>
              <a:tr h="833825">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nchor="ctr"/>
                </a:tc>
                <a:tc>
                  <a:txBody>
                    <a:bodyPr/>
                    <a:lstStyle/>
                    <a:p>
                      <a:pPr marL="0" marR="0" lvl="0" indent="0" algn="l" rtl="0">
                        <a:lnSpc>
                          <a:spcPct val="100000"/>
                        </a:lnSpc>
                        <a:spcBef>
                          <a:spcPts val="0"/>
                        </a:spcBef>
                        <a:spcAft>
                          <a:spcPts val="0"/>
                        </a:spcAft>
                        <a:buClr>
                          <a:srgbClr val="FF0000"/>
                        </a:buClr>
                        <a:buSzPct val="25000"/>
                        <a:buFont typeface="Arial"/>
                        <a:buNone/>
                      </a:pPr>
                      <a:r>
                        <a:rPr lang="en-US" sz="1000" b="1" u="none" strike="noStrike" cap="none">
                          <a:solidFill>
                            <a:schemeClr val="dk1"/>
                          </a:solidFill>
                        </a:rPr>
                        <a:t>Partner Certifications</a:t>
                      </a:r>
                    </a:p>
                  </a:txBody>
                  <a:tcPr marL="91425" marR="91425" marT="91425" marB="91425" anchor="ctr">
                    <a:solidFill>
                      <a:srgbClr val="CFE2F3"/>
                    </a:solidFill>
                  </a:tcPr>
                </a:tc>
                <a:tc>
                  <a:txBody>
                    <a:bodyPr/>
                    <a:lstStyle/>
                    <a:p>
                      <a:pPr marL="0" marR="0" lvl="0" indent="0" algn="l" rtl="0">
                        <a:lnSpc>
                          <a:spcPct val="100000"/>
                        </a:lnSpc>
                        <a:spcBef>
                          <a:spcPts val="0"/>
                        </a:spcBef>
                        <a:spcAft>
                          <a:spcPts val="0"/>
                        </a:spcAft>
                        <a:buClr>
                          <a:srgbClr val="FF0000"/>
                        </a:buClr>
                        <a:buSzPct val="25000"/>
                        <a:buFont typeface="Arial"/>
                        <a:buNone/>
                      </a:pPr>
                      <a:r>
                        <a:rPr lang="en-US" sz="1000" u="none" strike="noStrike" cap="none">
                          <a:solidFill>
                            <a:schemeClr val="dk1"/>
                          </a:solidFill>
                        </a:rPr>
                        <a:t>Displays</a:t>
                      </a:r>
                      <a:r>
                        <a:rPr lang="en-US" sz="1000">
                          <a:solidFill>
                            <a:schemeClr val="dk1"/>
                          </a:solidFill>
                        </a:rPr>
                        <a:t> Contact’s</a:t>
                      </a:r>
                      <a:r>
                        <a:rPr lang="en-US" sz="1000" u="none" strike="noStrike" cap="none">
                          <a:solidFill>
                            <a:schemeClr val="dk1"/>
                          </a:solidFill>
                        </a:rPr>
                        <a:t> </a:t>
                      </a:r>
                      <a:r>
                        <a:rPr lang="en-US" sz="1000" b="1" u="none" strike="noStrike" cap="none">
                          <a:solidFill>
                            <a:schemeClr val="dk1"/>
                          </a:solidFill>
                        </a:rPr>
                        <a:t>completed</a:t>
                      </a:r>
                      <a:r>
                        <a:rPr lang="en-US" sz="1000" u="none" strike="noStrike" cap="none">
                          <a:solidFill>
                            <a:schemeClr val="dk1"/>
                          </a:solidFill>
                        </a:rPr>
                        <a:t> certifications. </a:t>
                      </a:r>
                      <a:r>
                        <a:rPr lang="en-US" sz="1000">
                          <a:solidFill>
                            <a:schemeClr val="dk1"/>
                          </a:solidFill>
                        </a:rPr>
                        <a:t> </a:t>
                      </a:r>
                    </a:p>
                  </a:txBody>
                  <a:tcPr marL="91425" marR="91425" marT="91425" marB="91425" anchor="ctr"/>
                </a:tc>
              </a:tr>
              <a:tr h="907600">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25" marR="91425" marT="91425" marB="91425" anchor="ctr"/>
                </a:tc>
                <a:tc>
                  <a:txBody>
                    <a:bodyPr/>
                    <a:lstStyle/>
                    <a:p>
                      <a:pPr marL="0" marR="0" lvl="0" indent="0" algn="l" rtl="0">
                        <a:lnSpc>
                          <a:spcPct val="100000"/>
                        </a:lnSpc>
                        <a:spcBef>
                          <a:spcPts val="0"/>
                        </a:spcBef>
                        <a:spcAft>
                          <a:spcPts val="0"/>
                        </a:spcAft>
                        <a:buClr>
                          <a:schemeClr val="dk1"/>
                        </a:buClr>
                        <a:buSzPct val="25000"/>
                        <a:buFont typeface="Arial"/>
                        <a:buNone/>
                      </a:pPr>
                      <a:r>
                        <a:rPr lang="en-US" sz="1000" b="1" u="none" strike="noStrike" cap="none">
                          <a:solidFill>
                            <a:schemeClr val="dk1"/>
                          </a:solidFill>
                        </a:rPr>
                        <a:t>System Access and Permissions</a:t>
                      </a:r>
                    </a:p>
                  </a:txBody>
                  <a:tcPr marL="91425" marR="91425" marT="91425" marB="91425" anchor="ctr">
                    <a:solidFill>
                      <a:srgbClr val="CFE2F3"/>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000" u="none" strike="noStrike" cap="none">
                          <a:solidFill>
                            <a:schemeClr val="dk1"/>
                          </a:solidFill>
                        </a:rPr>
                        <a:t>This area defines what systems the Contact has access to. System access is defined by the </a:t>
                      </a:r>
                      <a:r>
                        <a:rPr lang="en-US" sz="1000" b="1" u="none" strike="noStrike" cap="none">
                          <a:solidFill>
                            <a:schemeClr val="dk1"/>
                          </a:solidFill>
                        </a:rPr>
                        <a:t>Partner Administrator</a:t>
                      </a:r>
                      <a:r>
                        <a:rPr lang="en-US" sz="1000" b="1">
                          <a:solidFill>
                            <a:schemeClr val="dk1"/>
                          </a:solidFill>
                        </a:rPr>
                        <a:t> </a:t>
                      </a:r>
                      <a:r>
                        <a:rPr lang="en-US" sz="1000">
                          <a:solidFill>
                            <a:schemeClr val="dk1"/>
                          </a:solidFill>
                        </a:rPr>
                        <a:t>or when user submits a </a:t>
                      </a:r>
                      <a:r>
                        <a:rPr lang="en-US" sz="1000" b="1">
                          <a:solidFill>
                            <a:schemeClr val="dk1"/>
                          </a:solidFill>
                        </a:rPr>
                        <a:t>Request Access</a:t>
                      </a:r>
                      <a:r>
                        <a:rPr lang="en-US" sz="1000">
                          <a:solidFill>
                            <a:schemeClr val="dk1"/>
                          </a:solidFill>
                        </a:rPr>
                        <a:t> form. </a:t>
                      </a:r>
                    </a:p>
                  </a:txBody>
                  <a:tcPr marL="91425" marR="91425" marT="91425" marB="91425" anchor="ctr"/>
                </a:tc>
              </a:tr>
            </a:tbl>
          </a:graphicData>
        </a:graphic>
      </p:graphicFrame>
      <p:sp>
        <p:nvSpPr>
          <p:cNvPr id="991" name="Shape 991"/>
          <p:cNvSpPr/>
          <p:nvPr/>
        </p:nvSpPr>
        <p:spPr>
          <a:xfrm>
            <a:off x="2258436" y="1953925"/>
            <a:ext cx="590100" cy="550200"/>
          </a:xfrm>
          <a:prstGeom prst="ellipse">
            <a:avLst/>
          </a:prstGeom>
          <a:solidFill>
            <a:schemeClr val="accent4"/>
          </a:solidFill>
          <a:ln w="25400" cap="flat" cmpd="sng">
            <a:solidFill>
              <a:srgbClr val="007EA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992" name="Shape 992"/>
          <p:cNvPicPr preferRelativeResize="0"/>
          <p:nvPr/>
        </p:nvPicPr>
        <p:blipFill rotWithShape="1">
          <a:blip r:embed="rId4">
            <a:alphaModFix/>
          </a:blip>
          <a:srcRect/>
          <a:stretch/>
        </p:blipFill>
        <p:spPr>
          <a:xfrm>
            <a:off x="2358705" y="2054593"/>
            <a:ext cx="399900" cy="340800"/>
          </a:xfrm>
          <a:prstGeom prst="rect">
            <a:avLst/>
          </a:prstGeom>
          <a:noFill/>
          <a:ln>
            <a:noFill/>
          </a:ln>
        </p:spPr>
      </p:pic>
      <p:sp>
        <p:nvSpPr>
          <p:cNvPr id="993" name="Shape 993"/>
          <p:cNvSpPr/>
          <p:nvPr/>
        </p:nvSpPr>
        <p:spPr>
          <a:xfrm>
            <a:off x="2264476" y="3705573"/>
            <a:ext cx="590100" cy="594600"/>
          </a:xfrm>
          <a:prstGeom prst="ellipse">
            <a:avLst/>
          </a:prstGeom>
          <a:solidFill>
            <a:srgbClr val="00AEEF"/>
          </a:solidFill>
          <a:ln w="25400" cap="flat" cmpd="sng">
            <a:solidFill>
              <a:srgbClr val="007EA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pic>
        <p:nvPicPr>
          <p:cNvPr id="994" name="Shape 994"/>
          <p:cNvPicPr preferRelativeResize="0"/>
          <p:nvPr/>
        </p:nvPicPr>
        <p:blipFill rotWithShape="1">
          <a:blip r:embed="rId5">
            <a:alphaModFix/>
          </a:blip>
          <a:srcRect/>
          <a:stretch/>
        </p:blipFill>
        <p:spPr>
          <a:xfrm>
            <a:off x="2412536" y="3781414"/>
            <a:ext cx="295200" cy="418800"/>
          </a:xfrm>
          <a:prstGeom prst="rect">
            <a:avLst/>
          </a:prstGeom>
          <a:noFill/>
          <a:ln>
            <a:noFill/>
          </a:ln>
        </p:spPr>
      </p:pic>
      <p:sp>
        <p:nvSpPr>
          <p:cNvPr id="995" name="Shape 995"/>
          <p:cNvSpPr/>
          <p:nvPr/>
        </p:nvSpPr>
        <p:spPr>
          <a:xfrm>
            <a:off x="2255443" y="1076829"/>
            <a:ext cx="590100" cy="594600"/>
          </a:xfrm>
          <a:prstGeom prst="ellipse">
            <a:avLst/>
          </a:prstGeom>
          <a:solidFill>
            <a:srgbClr val="00AEEF"/>
          </a:solidFill>
          <a:ln w="25400" cap="flat" cmpd="sng">
            <a:solidFill>
              <a:srgbClr val="007EA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pic>
        <p:nvPicPr>
          <p:cNvPr id="996" name="Shape 996"/>
          <p:cNvPicPr preferRelativeResize="0"/>
          <p:nvPr/>
        </p:nvPicPr>
        <p:blipFill rotWithShape="1">
          <a:blip r:embed="rId3">
            <a:alphaModFix/>
          </a:blip>
          <a:srcRect/>
          <a:stretch/>
        </p:blipFill>
        <p:spPr>
          <a:xfrm>
            <a:off x="2328422" y="1127350"/>
            <a:ext cx="442799" cy="446099"/>
          </a:xfrm>
          <a:prstGeom prst="rect">
            <a:avLst/>
          </a:prstGeom>
          <a:noFill/>
          <a:ln>
            <a:noFill/>
          </a:ln>
        </p:spPr>
      </p:pic>
      <p:sp>
        <p:nvSpPr>
          <p:cNvPr id="997" name="Shape 997"/>
          <p:cNvSpPr/>
          <p:nvPr/>
        </p:nvSpPr>
        <p:spPr>
          <a:xfrm>
            <a:off x="2256734" y="2828102"/>
            <a:ext cx="590100" cy="594600"/>
          </a:xfrm>
          <a:prstGeom prst="ellipse">
            <a:avLst/>
          </a:prstGeom>
          <a:solidFill>
            <a:srgbClr val="00AEEF"/>
          </a:solidFill>
          <a:ln w="25400" cap="flat" cmpd="sng">
            <a:solidFill>
              <a:srgbClr val="007EA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pic>
        <p:nvPicPr>
          <p:cNvPr id="998" name="Shape 998"/>
          <p:cNvPicPr preferRelativeResize="0"/>
          <p:nvPr/>
        </p:nvPicPr>
        <p:blipFill rotWithShape="1">
          <a:blip r:embed="rId6">
            <a:alphaModFix/>
          </a:blip>
          <a:srcRect/>
          <a:stretch/>
        </p:blipFill>
        <p:spPr>
          <a:xfrm>
            <a:off x="2328667" y="2975684"/>
            <a:ext cx="442799" cy="2993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Shape 1004"/>
          <p:cNvSpPr txBox="1">
            <a:spLocks noGrp="1"/>
          </p:cNvSpPr>
          <p:nvPr>
            <p:ph type="title"/>
          </p:nvPr>
        </p:nvSpPr>
        <p:spPr>
          <a:xfrm>
            <a:off x="152400" y="180975"/>
            <a:ext cx="8226300" cy="461100"/>
          </a:xfrm>
          <a:prstGeom prst="rect">
            <a:avLst/>
          </a:prstGeom>
        </p:spPr>
        <p:txBody>
          <a:bodyPr lIns="91425" tIns="91425" rIns="91425" bIns="91425" anchor="b" anchorCtr="0">
            <a:noAutofit/>
          </a:bodyPr>
          <a:lstStyle/>
          <a:p>
            <a:pPr lvl="0">
              <a:spcBef>
                <a:spcPts val="0"/>
              </a:spcBef>
              <a:buNone/>
            </a:pPr>
            <a:r>
              <a:rPr lang="en-US"/>
              <a:t>Chatter Overview</a:t>
            </a:r>
          </a:p>
        </p:txBody>
      </p:sp>
      <p:sp>
        <p:nvSpPr>
          <p:cNvPr id="1005" name="Shape 1005"/>
          <p:cNvSpPr txBox="1">
            <a:spLocks noGrp="1"/>
          </p:cNvSpPr>
          <p:nvPr>
            <p:ph type="sldNum" idx="12"/>
          </p:nvPr>
        </p:nvSpPr>
        <p:spPr>
          <a:xfrm>
            <a:off x="8760610" y="4869757"/>
            <a:ext cx="231000" cy="154500"/>
          </a:xfrm>
          <a:prstGeom prst="rect">
            <a:avLst/>
          </a:prstGeom>
        </p:spPr>
        <p:txBody>
          <a:bodyPr lIns="0" tIns="0" rIns="0" bIns="0" anchor="ctr" anchorCtr="0">
            <a:noAutofit/>
          </a:bodyPr>
          <a:lstStyle/>
          <a:p>
            <a:pPr lvl="0">
              <a:spcBef>
                <a:spcPts val="0"/>
              </a:spcBef>
              <a:buClr>
                <a:schemeClr val="accent1"/>
              </a:buClr>
              <a:buSzPct val="25000"/>
              <a:buFont typeface="Arial"/>
              <a:buNone/>
            </a:pPr>
            <a:fld id="{00000000-1234-1234-1234-123412341234}" type="slidenum">
              <a:rPr lang="en-US"/>
              <a:t>5</a:t>
            </a:fld>
            <a:endParaRPr lang="en-US"/>
          </a:p>
        </p:txBody>
      </p:sp>
      <p:graphicFrame>
        <p:nvGraphicFramePr>
          <p:cNvPr id="1006" name="Shape 1006"/>
          <p:cNvGraphicFramePr/>
          <p:nvPr>
            <p:extLst>
              <p:ext uri="{D42A27DB-BD31-4B8C-83A1-F6EECF244321}">
                <p14:modId xmlns:p14="http://schemas.microsoft.com/office/powerpoint/2010/main" val="3628842644"/>
              </p:ext>
            </p:extLst>
          </p:nvPr>
        </p:nvGraphicFramePr>
        <p:xfrm>
          <a:off x="619025" y="1234859"/>
          <a:ext cx="7926750" cy="3402089"/>
        </p:xfrm>
        <a:graphic>
          <a:graphicData uri="http://schemas.openxmlformats.org/drawingml/2006/table">
            <a:tbl>
              <a:tblPr>
                <a:noFill/>
                <a:tableStyleId>{B90C0619-F5AA-4ACE-95AC-BE5204EB422D}</a:tableStyleId>
              </a:tblPr>
              <a:tblGrid>
                <a:gridCol w="1730975"/>
                <a:gridCol w="6195775"/>
              </a:tblGrid>
              <a:tr h="270325">
                <a:tc>
                  <a:txBody>
                    <a:bodyPr/>
                    <a:lstStyle/>
                    <a:p>
                      <a:pPr marL="0" marR="0" lvl="0" indent="0" algn="l" rtl="0">
                        <a:lnSpc>
                          <a:spcPct val="115000"/>
                        </a:lnSpc>
                        <a:spcBef>
                          <a:spcPts val="0"/>
                        </a:spcBef>
                        <a:buClr>
                          <a:srgbClr val="000000"/>
                        </a:buClr>
                        <a:buSzPct val="25000"/>
                        <a:buFont typeface="Arial"/>
                        <a:buNone/>
                      </a:pPr>
                      <a:r>
                        <a:rPr lang="en-US" sz="1100" b="1" u="none" strike="noStrike" cap="none" dirty="0">
                          <a:solidFill>
                            <a:schemeClr val="dk1"/>
                          </a:solidFill>
                        </a:rPr>
                        <a:t>Chatter Term</a:t>
                      </a:r>
                    </a:p>
                  </a:txBody>
                  <a:tcPr marL="91425" marR="91425" marT="91425" marB="91425">
                    <a:lnL w="9525" cap="flat" cmpd="sng">
                      <a:solidFill>
                        <a:srgbClr val="999999"/>
                      </a:solidFill>
                      <a:prstDash val="solid"/>
                      <a:round/>
                      <a:headEnd type="none" w="med" len="med"/>
                      <a:tailEnd type="none" w="med" len="med"/>
                    </a:lnL>
                    <a:lnR w="9525" cap="flat" cmpd="sng">
                      <a:solidFill>
                        <a:srgbClr val="999999"/>
                      </a:solidFill>
                      <a:prstDash val="solid"/>
                      <a:round/>
                      <a:headEnd type="none" w="med" len="med"/>
                      <a:tailEnd type="none" w="med" len="med"/>
                    </a:lnR>
                    <a:lnT w="9525" cap="flat" cmpd="sng">
                      <a:solidFill>
                        <a:srgbClr val="999999"/>
                      </a:solidFill>
                      <a:prstDash val="solid"/>
                      <a:round/>
                      <a:headEnd type="none" w="med" len="med"/>
                      <a:tailEnd type="none" w="med" len="med"/>
                    </a:lnT>
                    <a:lnB w="9525" cap="flat" cmpd="sng">
                      <a:solidFill>
                        <a:srgbClr val="999999"/>
                      </a:solidFill>
                      <a:prstDash val="solid"/>
                      <a:round/>
                      <a:headEnd type="none" w="med" len="med"/>
                      <a:tailEnd type="none" w="med" len="med"/>
                    </a:lnB>
                    <a:solidFill>
                      <a:srgbClr val="CCCCCC"/>
                    </a:solidFill>
                  </a:tcPr>
                </a:tc>
                <a:tc>
                  <a:txBody>
                    <a:bodyPr/>
                    <a:lstStyle/>
                    <a:p>
                      <a:pPr marL="0" marR="0" lvl="0" indent="0" algn="l" rtl="0">
                        <a:lnSpc>
                          <a:spcPct val="115000"/>
                        </a:lnSpc>
                        <a:spcBef>
                          <a:spcPts val="0"/>
                        </a:spcBef>
                        <a:buClr>
                          <a:srgbClr val="000000"/>
                        </a:buClr>
                        <a:buSzPct val="25000"/>
                        <a:buFont typeface="Arial"/>
                        <a:buNone/>
                      </a:pPr>
                      <a:r>
                        <a:rPr lang="en-US" sz="1100" b="1" u="none" strike="noStrike" cap="none">
                          <a:solidFill>
                            <a:schemeClr val="dk1"/>
                          </a:solidFill>
                        </a:rPr>
                        <a:t>Definition</a:t>
                      </a:r>
                    </a:p>
                  </a:txBody>
                  <a:tcPr marL="91425" marR="91425" marT="91425" marB="91425">
                    <a:lnL w="9525" cap="flat" cmpd="sng">
                      <a:solidFill>
                        <a:srgbClr val="999999"/>
                      </a:solidFill>
                      <a:prstDash val="solid"/>
                      <a:round/>
                      <a:headEnd type="none" w="med" len="med"/>
                      <a:tailEnd type="none" w="med" len="med"/>
                    </a:lnL>
                    <a:lnR w="9525" cap="flat" cmpd="sng">
                      <a:solidFill>
                        <a:srgbClr val="999999"/>
                      </a:solidFill>
                      <a:prstDash val="solid"/>
                      <a:round/>
                      <a:headEnd type="none" w="med" len="med"/>
                      <a:tailEnd type="none" w="med" len="med"/>
                    </a:lnR>
                    <a:lnT w="9525" cap="flat" cmpd="sng">
                      <a:solidFill>
                        <a:srgbClr val="999999"/>
                      </a:solidFill>
                      <a:prstDash val="solid"/>
                      <a:round/>
                      <a:headEnd type="none" w="med" len="med"/>
                      <a:tailEnd type="none" w="med" len="med"/>
                    </a:lnT>
                    <a:lnB w="9525" cap="flat" cmpd="sng">
                      <a:solidFill>
                        <a:srgbClr val="999999"/>
                      </a:solidFill>
                      <a:prstDash val="solid"/>
                      <a:round/>
                      <a:headEnd type="none" w="med" len="med"/>
                      <a:tailEnd type="none" w="med" len="med"/>
                    </a:lnB>
                    <a:solidFill>
                      <a:srgbClr val="CCCCCC"/>
                    </a:solidFill>
                  </a:tcPr>
                </a:tc>
              </a:tr>
              <a:tr h="650550">
                <a:tc>
                  <a:txBody>
                    <a:bodyPr/>
                    <a:lstStyle/>
                    <a:p>
                      <a:pPr marL="0" marR="0" lvl="0" indent="0" algn="l" rtl="0">
                        <a:lnSpc>
                          <a:spcPct val="115000"/>
                        </a:lnSpc>
                        <a:spcBef>
                          <a:spcPts val="0"/>
                        </a:spcBef>
                        <a:buClr>
                          <a:srgbClr val="000000"/>
                        </a:buClr>
                        <a:buSzPct val="25000"/>
                        <a:buFont typeface="Arial"/>
                        <a:buNone/>
                      </a:pPr>
                      <a:r>
                        <a:rPr lang="en-US" sz="1100" b="1" u="none" strike="noStrike" cap="none">
                          <a:solidFill>
                            <a:schemeClr val="dk1"/>
                          </a:solidFill>
                        </a:rPr>
                        <a:t>Feed</a:t>
                      </a:r>
                    </a:p>
                  </a:txBody>
                  <a:tcPr marL="91425" marR="91425" marT="91425" marB="91425" anchor="ctr">
                    <a:lnL w="9525" cap="flat" cmpd="sng">
                      <a:solidFill>
                        <a:srgbClr val="999999"/>
                      </a:solidFill>
                      <a:prstDash val="solid"/>
                      <a:round/>
                      <a:headEnd type="none" w="med" len="med"/>
                      <a:tailEnd type="none" w="med" len="med"/>
                    </a:lnL>
                    <a:lnR w="9525" cap="flat" cmpd="sng">
                      <a:solidFill>
                        <a:srgbClr val="999999"/>
                      </a:solidFill>
                      <a:prstDash val="solid"/>
                      <a:round/>
                      <a:headEnd type="none" w="med" len="med"/>
                      <a:tailEnd type="none" w="med" len="med"/>
                    </a:lnR>
                    <a:lnT w="9525" cap="flat" cmpd="sng">
                      <a:solidFill>
                        <a:srgbClr val="999999"/>
                      </a:solidFill>
                      <a:prstDash val="solid"/>
                      <a:round/>
                      <a:headEnd type="none" w="med" len="med"/>
                      <a:tailEnd type="none" w="med" len="med"/>
                    </a:lnT>
                    <a:lnB w="9525" cap="flat" cmpd="sng">
                      <a:solidFill>
                        <a:srgbClr val="999999"/>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US" sz="1100" dirty="0">
                          <a:solidFill>
                            <a:schemeClr val="dk1"/>
                          </a:solidFill>
                        </a:rPr>
                        <a:t>Allows you </a:t>
                      </a:r>
                      <a:r>
                        <a:rPr lang="en-US" sz="1100" dirty="0" smtClean="0">
                          <a:solidFill>
                            <a:schemeClr val="dk1"/>
                          </a:solidFill>
                        </a:rPr>
                        <a:t>to view </a:t>
                      </a:r>
                      <a:r>
                        <a:rPr lang="en-US" sz="1100" dirty="0">
                          <a:solidFill>
                            <a:schemeClr val="dk1"/>
                          </a:solidFill>
                        </a:rPr>
                        <a:t>what you and others have posted. You can choose to show/hide feed </a:t>
                      </a:r>
                      <a:r>
                        <a:rPr lang="en-US" sz="1100" dirty="0" smtClean="0">
                          <a:solidFill>
                            <a:schemeClr val="dk1"/>
                          </a:solidFill>
                        </a:rPr>
                        <a:t>anywhere </a:t>
                      </a:r>
                      <a:r>
                        <a:rPr lang="en-US" sz="1100" dirty="0">
                          <a:solidFill>
                            <a:schemeClr val="dk1"/>
                          </a:solidFill>
                        </a:rPr>
                        <a:t>with a Chatter feed. </a:t>
                      </a:r>
                    </a:p>
                  </a:txBody>
                  <a:tcPr marL="91425" marR="91425" marT="91425" marB="91425" anchor="ctr">
                    <a:lnL w="9525" cap="flat" cmpd="sng">
                      <a:solidFill>
                        <a:srgbClr val="999999"/>
                      </a:solidFill>
                      <a:prstDash val="solid"/>
                      <a:round/>
                      <a:headEnd type="none" w="med" len="med"/>
                      <a:tailEnd type="none" w="med" len="med"/>
                    </a:lnL>
                    <a:lnR w="9525" cap="flat" cmpd="sng">
                      <a:solidFill>
                        <a:srgbClr val="999999"/>
                      </a:solidFill>
                      <a:prstDash val="solid"/>
                      <a:round/>
                      <a:headEnd type="none" w="med" len="med"/>
                      <a:tailEnd type="none" w="med" len="med"/>
                    </a:lnR>
                    <a:lnT w="9525" cap="flat" cmpd="sng">
                      <a:solidFill>
                        <a:srgbClr val="999999"/>
                      </a:solidFill>
                      <a:prstDash val="solid"/>
                      <a:round/>
                      <a:headEnd type="none" w="med" len="med"/>
                      <a:tailEnd type="none" w="med" len="med"/>
                    </a:lnT>
                    <a:lnB w="9525" cap="flat" cmpd="sng">
                      <a:solidFill>
                        <a:srgbClr val="999999"/>
                      </a:solidFill>
                      <a:prstDash val="solid"/>
                      <a:round/>
                      <a:headEnd type="none" w="med" len="med"/>
                      <a:tailEnd type="none" w="med" len="med"/>
                    </a:lnB>
                  </a:tcPr>
                </a:tc>
              </a:tr>
              <a:tr h="430775">
                <a:tc>
                  <a:txBody>
                    <a:bodyPr/>
                    <a:lstStyle/>
                    <a:p>
                      <a:pPr marL="0" marR="0" lvl="0" indent="0" algn="l" rtl="0">
                        <a:lnSpc>
                          <a:spcPct val="115000"/>
                        </a:lnSpc>
                        <a:spcBef>
                          <a:spcPts val="0"/>
                        </a:spcBef>
                        <a:buClr>
                          <a:srgbClr val="000000"/>
                        </a:buClr>
                        <a:buSzPct val="25000"/>
                        <a:buFont typeface="Arial"/>
                        <a:buNone/>
                      </a:pPr>
                      <a:r>
                        <a:rPr lang="en-US" sz="1100" b="1" u="none" strike="noStrike" cap="none">
                          <a:solidFill>
                            <a:schemeClr val="dk1"/>
                          </a:solidFill>
                        </a:rPr>
                        <a:t>Following</a:t>
                      </a:r>
                    </a:p>
                  </a:txBody>
                  <a:tcPr marL="91425" marR="91425" marT="91425" marB="91425" anchor="ctr">
                    <a:lnL w="9525" cap="flat" cmpd="sng">
                      <a:solidFill>
                        <a:srgbClr val="999999"/>
                      </a:solidFill>
                      <a:prstDash val="solid"/>
                      <a:round/>
                      <a:headEnd type="none" w="med" len="med"/>
                      <a:tailEnd type="none" w="med" len="med"/>
                    </a:lnL>
                    <a:lnR w="9525" cap="flat" cmpd="sng">
                      <a:solidFill>
                        <a:srgbClr val="999999"/>
                      </a:solidFill>
                      <a:prstDash val="solid"/>
                      <a:round/>
                      <a:headEnd type="none" w="med" len="med"/>
                      <a:tailEnd type="none" w="med" len="med"/>
                    </a:lnR>
                    <a:lnT w="9525" cap="flat" cmpd="sng">
                      <a:solidFill>
                        <a:srgbClr val="999999"/>
                      </a:solidFill>
                      <a:prstDash val="solid"/>
                      <a:round/>
                      <a:headEnd type="none" w="med" len="med"/>
                      <a:tailEnd type="none" w="med" len="med"/>
                    </a:lnT>
                    <a:lnB w="9525" cap="flat" cmpd="sng">
                      <a:solidFill>
                        <a:srgbClr val="999999"/>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US" sz="1100" u="none" strike="noStrike" cap="none">
                          <a:solidFill>
                            <a:schemeClr val="dk1"/>
                          </a:solidFill>
                        </a:rPr>
                        <a:t>Subscribing to receive </a:t>
                      </a:r>
                      <a:r>
                        <a:rPr lang="en-US" sz="1100">
                          <a:solidFill>
                            <a:schemeClr val="dk1"/>
                          </a:solidFill>
                        </a:rPr>
                        <a:t>notifications when there are updates to</a:t>
                      </a:r>
                      <a:r>
                        <a:rPr lang="en-US" sz="1100" u="none" strike="noStrike" cap="none">
                          <a:solidFill>
                            <a:schemeClr val="dk1"/>
                          </a:solidFill>
                        </a:rPr>
                        <a:t> a record’s Chatter feed.</a:t>
                      </a:r>
                    </a:p>
                  </a:txBody>
                  <a:tcPr marL="91425" marR="91425" marT="91425" marB="91425" anchor="ctr">
                    <a:lnL w="9525" cap="flat" cmpd="sng">
                      <a:solidFill>
                        <a:srgbClr val="999999"/>
                      </a:solidFill>
                      <a:prstDash val="solid"/>
                      <a:round/>
                      <a:headEnd type="none" w="med" len="med"/>
                      <a:tailEnd type="none" w="med" len="med"/>
                    </a:lnL>
                    <a:lnR w="9525" cap="flat" cmpd="sng">
                      <a:solidFill>
                        <a:srgbClr val="999999"/>
                      </a:solidFill>
                      <a:prstDash val="solid"/>
                      <a:round/>
                      <a:headEnd type="none" w="med" len="med"/>
                      <a:tailEnd type="none" w="med" len="med"/>
                    </a:lnR>
                    <a:lnT w="9525" cap="flat" cmpd="sng">
                      <a:solidFill>
                        <a:srgbClr val="999999"/>
                      </a:solidFill>
                      <a:prstDash val="solid"/>
                      <a:round/>
                      <a:headEnd type="none" w="med" len="med"/>
                      <a:tailEnd type="none" w="med" len="med"/>
                    </a:lnT>
                    <a:lnB w="9525" cap="flat" cmpd="sng">
                      <a:solidFill>
                        <a:srgbClr val="999999"/>
                      </a:solidFill>
                      <a:prstDash val="solid"/>
                      <a:round/>
                      <a:headEnd type="none" w="med" len="med"/>
                      <a:tailEnd type="none" w="med" len="med"/>
                    </a:lnB>
                  </a:tcPr>
                </a:tc>
              </a:tr>
              <a:tr h="491225">
                <a:tc>
                  <a:txBody>
                    <a:bodyPr/>
                    <a:lstStyle/>
                    <a:p>
                      <a:pPr marL="0" marR="0" lvl="0" indent="0" algn="l" rtl="0">
                        <a:lnSpc>
                          <a:spcPct val="115000"/>
                        </a:lnSpc>
                        <a:spcBef>
                          <a:spcPts val="0"/>
                        </a:spcBef>
                        <a:buClr>
                          <a:srgbClr val="000000"/>
                        </a:buClr>
                        <a:buSzPct val="25000"/>
                        <a:buFont typeface="Arial"/>
                        <a:buNone/>
                      </a:pPr>
                      <a:r>
                        <a:rPr lang="en-US" sz="1100" b="1" u="none" strike="noStrike" cap="none">
                          <a:solidFill>
                            <a:schemeClr val="dk1"/>
                          </a:solidFill>
                        </a:rPr>
                        <a:t>Post</a:t>
                      </a:r>
                    </a:p>
                  </a:txBody>
                  <a:tcPr marL="91425" marR="91425" marT="91425" marB="91425" anchor="ctr">
                    <a:lnL w="9525" cap="flat" cmpd="sng">
                      <a:solidFill>
                        <a:srgbClr val="999999"/>
                      </a:solidFill>
                      <a:prstDash val="solid"/>
                      <a:round/>
                      <a:headEnd type="none" w="med" len="med"/>
                      <a:tailEnd type="none" w="med" len="med"/>
                    </a:lnL>
                    <a:lnR w="9525" cap="flat" cmpd="sng">
                      <a:solidFill>
                        <a:srgbClr val="999999"/>
                      </a:solidFill>
                      <a:prstDash val="solid"/>
                      <a:round/>
                      <a:headEnd type="none" w="med" len="med"/>
                      <a:tailEnd type="none" w="med" len="med"/>
                    </a:lnR>
                    <a:lnT w="9525" cap="flat" cmpd="sng">
                      <a:solidFill>
                        <a:srgbClr val="999999"/>
                      </a:solidFill>
                      <a:prstDash val="solid"/>
                      <a:round/>
                      <a:headEnd type="none" w="med" len="med"/>
                      <a:tailEnd type="none" w="med" len="med"/>
                    </a:lnT>
                    <a:lnB w="9525" cap="flat" cmpd="sng">
                      <a:solidFill>
                        <a:srgbClr val="999999"/>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US" sz="1100" u="none" strike="noStrike" cap="none" dirty="0">
                          <a:solidFill>
                            <a:schemeClr val="dk1"/>
                          </a:solidFill>
                        </a:rPr>
                        <a:t>What you post in your Chatter Feed to share with your colleagues</a:t>
                      </a:r>
                      <a:r>
                        <a:rPr lang="en-US" sz="1100" dirty="0">
                          <a:solidFill>
                            <a:schemeClr val="dk1"/>
                          </a:solidFill>
                        </a:rPr>
                        <a:t> and Intel Security users. </a:t>
                      </a:r>
                      <a:r>
                        <a:rPr lang="en-US" sz="1000" b="1" dirty="0">
                          <a:solidFill>
                            <a:schemeClr val="dk1"/>
                          </a:solidFill>
                        </a:rPr>
                        <a:t>Be aware that Chatter is viewable to all users with visibility to the associated </a:t>
                      </a:r>
                      <a:r>
                        <a:rPr lang="en-US" sz="1000" b="1" dirty="0" smtClean="0">
                          <a:solidFill>
                            <a:schemeClr val="dk1"/>
                          </a:solidFill>
                        </a:rPr>
                        <a:t>record—in </a:t>
                      </a:r>
                      <a:r>
                        <a:rPr lang="en-US" sz="1000" b="1" dirty="0">
                          <a:solidFill>
                            <a:schemeClr val="dk1"/>
                          </a:solidFill>
                        </a:rPr>
                        <a:t>some cases, other partners.</a:t>
                      </a:r>
                    </a:p>
                  </a:txBody>
                  <a:tcPr marL="91425" marR="91425" marT="91425" marB="91425" anchor="ctr">
                    <a:lnL w="9525" cap="flat" cmpd="sng">
                      <a:solidFill>
                        <a:srgbClr val="999999"/>
                      </a:solidFill>
                      <a:prstDash val="solid"/>
                      <a:round/>
                      <a:headEnd type="none" w="med" len="med"/>
                      <a:tailEnd type="none" w="med" len="med"/>
                    </a:lnL>
                    <a:lnR w="9525" cap="flat" cmpd="sng">
                      <a:solidFill>
                        <a:srgbClr val="999999"/>
                      </a:solidFill>
                      <a:prstDash val="solid"/>
                      <a:round/>
                      <a:headEnd type="none" w="med" len="med"/>
                      <a:tailEnd type="none" w="med" len="med"/>
                    </a:lnR>
                    <a:lnT w="9525" cap="flat" cmpd="sng">
                      <a:solidFill>
                        <a:srgbClr val="999999"/>
                      </a:solidFill>
                      <a:prstDash val="solid"/>
                      <a:round/>
                      <a:headEnd type="none" w="med" len="med"/>
                      <a:tailEnd type="none" w="med" len="med"/>
                    </a:lnT>
                    <a:lnB w="9525" cap="flat" cmpd="sng">
                      <a:solidFill>
                        <a:srgbClr val="999999"/>
                      </a:solidFill>
                      <a:prstDash val="solid"/>
                      <a:round/>
                      <a:headEnd type="none" w="med" len="med"/>
                      <a:tailEnd type="none" w="med" len="med"/>
                    </a:lnB>
                  </a:tcPr>
                </a:tc>
              </a:tr>
              <a:tr h="491225">
                <a:tc>
                  <a:txBody>
                    <a:bodyPr/>
                    <a:lstStyle/>
                    <a:p>
                      <a:pPr marL="0" marR="0" lvl="0" indent="0" algn="l" rtl="0">
                        <a:lnSpc>
                          <a:spcPct val="115000"/>
                        </a:lnSpc>
                        <a:spcBef>
                          <a:spcPts val="0"/>
                        </a:spcBef>
                        <a:buClr>
                          <a:srgbClr val="000000"/>
                        </a:buClr>
                        <a:buSzPct val="25000"/>
                        <a:buFont typeface="Arial"/>
                        <a:buNone/>
                      </a:pPr>
                      <a:r>
                        <a:rPr lang="en-US" sz="1100" b="1" u="none" strike="noStrike" cap="none">
                          <a:solidFill>
                            <a:schemeClr val="dk1"/>
                          </a:solidFill>
                        </a:rPr>
                        <a:t>@ Mention</a:t>
                      </a:r>
                    </a:p>
                  </a:txBody>
                  <a:tcPr marL="91425" marR="91425" marT="91425" marB="91425" anchor="ctr">
                    <a:lnL w="9525" cap="flat" cmpd="sng">
                      <a:solidFill>
                        <a:srgbClr val="999999"/>
                      </a:solidFill>
                      <a:prstDash val="solid"/>
                      <a:round/>
                      <a:headEnd type="none" w="med" len="med"/>
                      <a:tailEnd type="none" w="med" len="med"/>
                    </a:lnL>
                    <a:lnR w="9525" cap="flat" cmpd="sng">
                      <a:solidFill>
                        <a:srgbClr val="999999"/>
                      </a:solidFill>
                      <a:prstDash val="solid"/>
                      <a:round/>
                      <a:headEnd type="none" w="med" len="med"/>
                      <a:tailEnd type="none" w="med" len="med"/>
                    </a:lnR>
                    <a:lnT w="9525" cap="flat" cmpd="sng">
                      <a:solidFill>
                        <a:srgbClr val="999999"/>
                      </a:solidFill>
                      <a:prstDash val="solid"/>
                      <a:round/>
                      <a:headEnd type="none" w="med" len="med"/>
                      <a:tailEnd type="none" w="med" len="med"/>
                    </a:lnT>
                    <a:lnB w="9525" cap="flat" cmpd="sng">
                      <a:solidFill>
                        <a:srgbClr val="999999"/>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US" sz="1100" u="none" strike="noStrike" cap="none" dirty="0">
                          <a:solidFill>
                            <a:schemeClr val="dk1"/>
                          </a:solidFill>
                        </a:rPr>
                        <a:t>A way to bring a post to a colleague’s attention, or mention them in a post</a:t>
                      </a:r>
                      <a:r>
                        <a:rPr lang="en-US" sz="1100" dirty="0">
                          <a:solidFill>
                            <a:schemeClr val="dk1"/>
                          </a:solidFill>
                        </a:rPr>
                        <a:t>, such </a:t>
                      </a:r>
                      <a:r>
                        <a:rPr lang="en-US" sz="1100" dirty="0" smtClean="0">
                          <a:solidFill>
                            <a:schemeClr val="dk1"/>
                          </a:solidFill>
                        </a:rPr>
                        <a:t>as </a:t>
                      </a:r>
                      <a:r>
                        <a:rPr lang="en-US" sz="1100" dirty="0">
                          <a:solidFill>
                            <a:srgbClr val="0000FF"/>
                          </a:solidFill>
                        </a:rPr>
                        <a:t>@</a:t>
                      </a:r>
                      <a:r>
                        <a:rPr lang="en-US" sz="1100" dirty="0" err="1">
                          <a:solidFill>
                            <a:srgbClr val="0000FF"/>
                          </a:solidFill>
                        </a:rPr>
                        <a:t>SallySmith</a:t>
                      </a:r>
                      <a:r>
                        <a:rPr lang="en-US" sz="1100" dirty="0">
                          <a:solidFill>
                            <a:srgbClr val="0000FF"/>
                          </a:solidFill>
                        </a:rPr>
                        <a:t> </a:t>
                      </a:r>
                      <a:r>
                        <a:rPr lang="en-US" sz="1100" dirty="0">
                          <a:solidFill>
                            <a:schemeClr val="dk1"/>
                          </a:solidFill>
                        </a:rPr>
                        <a:t>This features works with any Salesforce </a:t>
                      </a:r>
                      <a:r>
                        <a:rPr lang="en-US" sz="1100" b="1" u="sng" dirty="0">
                          <a:solidFill>
                            <a:schemeClr val="dk1"/>
                          </a:solidFill>
                        </a:rPr>
                        <a:t>user</a:t>
                      </a:r>
                      <a:r>
                        <a:rPr lang="en-US" sz="1100" dirty="0">
                          <a:solidFill>
                            <a:schemeClr val="dk1"/>
                          </a:solidFill>
                        </a:rPr>
                        <a:t>.  </a:t>
                      </a:r>
                    </a:p>
                  </a:txBody>
                  <a:tcPr marL="91425" marR="91425" marT="91425" marB="91425" anchor="ctr">
                    <a:lnL w="9525" cap="flat" cmpd="sng">
                      <a:solidFill>
                        <a:srgbClr val="999999"/>
                      </a:solidFill>
                      <a:prstDash val="solid"/>
                      <a:round/>
                      <a:headEnd type="none" w="med" len="med"/>
                      <a:tailEnd type="none" w="med" len="med"/>
                    </a:lnL>
                    <a:lnR w="9525" cap="flat" cmpd="sng">
                      <a:solidFill>
                        <a:srgbClr val="999999"/>
                      </a:solidFill>
                      <a:prstDash val="solid"/>
                      <a:round/>
                      <a:headEnd type="none" w="med" len="med"/>
                      <a:tailEnd type="none" w="med" len="med"/>
                    </a:lnR>
                    <a:lnT w="9525" cap="flat" cmpd="sng">
                      <a:solidFill>
                        <a:srgbClr val="999999"/>
                      </a:solidFill>
                      <a:prstDash val="solid"/>
                      <a:round/>
                      <a:headEnd type="none" w="med" len="med"/>
                      <a:tailEnd type="none" w="med" len="med"/>
                    </a:lnT>
                    <a:lnB w="9525" cap="flat" cmpd="sng">
                      <a:solidFill>
                        <a:srgbClr val="999999"/>
                      </a:solidFill>
                      <a:prstDash val="solid"/>
                      <a:round/>
                      <a:headEnd type="none" w="med" len="med"/>
                      <a:tailEnd type="none" w="med" len="med"/>
                    </a:lnB>
                  </a:tcPr>
                </a:tc>
              </a:tr>
              <a:tr h="650550">
                <a:tc>
                  <a:txBody>
                    <a:bodyPr/>
                    <a:lstStyle/>
                    <a:p>
                      <a:pPr marL="0" marR="0" lvl="0" indent="0" algn="l" rtl="0">
                        <a:lnSpc>
                          <a:spcPct val="115000"/>
                        </a:lnSpc>
                        <a:spcBef>
                          <a:spcPts val="0"/>
                        </a:spcBef>
                        <a:buClr>
                          <a:srgbClr val="000000"/>
                        </a:buClr>
                        <a:buSzPct val="25000"/>
                        <a:buFont typeface="Arial"/>
                        <a:buNone/>
                      </a:pPr>
                      <a:r>
                        <a:rPr lang="en-US" sz="1100" b="1" u="none" strike="noStrike" cap="none">
                          <a:solidFill>
                            <a:schemeClr val="dk1"/>
                          </a:solidFill>
                        </a:rPr>
                        <a:t>#Topics (Hashtags)</a:t>
                      </a:r>
                    </a:p>
                  </a:txBody>
                  <a:tcPr marL="91425" marR="91425" marT="91425" marB="91425" anchor="ctr">
                    <a:lnL w="9525" cap="flat" cmpd="sng">
                      <a:solidFill>
                        <a:srgbClr val="999999"/>
                      </a:solidFill>
                      <a:prstDash val="solid"/>
                      <a:round/>
                      <a:headEnd type="none" w="med" len="med"/>
                      <a:tailEnd type="none" w="med" len="med"/>
                    </a:lnL>
                    <a:lnR w="9525" cap="flat" cmpd="sng">
                      <a:solidFill>
                        <a:srgbClr val="999999"/>
                      </a:solidFill>
                      <a:prstDash val="solid"/>
                      <a:round/>
                      <a:headEnd type="none" w="med" len="med"/>
                      <a:tailEnd type="none" w="med" len="med"/>
                    </a:lnR>
                    <a:lnT w="9525" cap="flat" cmpd="sng">
                      <a:solidFill>
                        <a:srgbClr val="999999"/>
                      </a:solidFill>
                      <a:prstDash val="solid"/>
                      <a:round/>
                      <a:headEnd type="none" w="med" len="med"/>
                      <a:tailEnd type="none" w="med" len="med"/>
                    </a:lnT>
                    <a:lnB w="9525" cap="flat" cmpd="sng">
                      <a:solidFill>
                        <a:srgbClr val="999999"/>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US" sz="1100" u="none" strike="noStrike" cap="none" dirty="0">
                          <a:solidFill>
                            <a:schemeClr val="dk1"/>
                          </a:solidFill>
                        </a:rPr>
                        <a:t>A way to categorize your updates. It allows you to associate posts and comments with similar ones</a:t>
                      </a:r>
                      <a:r>
                        <a:rPr lang="en-US" sz="1100" dirty="0">
                          <a:solidFill>
                            <a:schemeClr val="dk1"/>
                          </a:solidFill>
                        </a:rPr>
                        <a:t>, such </a:t>
                      </a:r>
                      <a:r>
                        <a:rPr lang="en-US" sz="1100" dirty="0" smtClean="0">
                          <a:solidFill>
                            <a:schemeClr val="dk1"/>
                          </a:solidFill>
                        </a:rPr>
                        <a:t>as </a:t>
                      </a:r>
                      <a:r>
                        <a:rPr lang="en-US" sz="1100" dirty="0">
                          <a:solidFill>
                            <a:srgbClr val="0000FF"/>
                          </a:solidFill>
                        </a:rPr>
                        <a:t>#</a:t>
                      </a:r>
                      <a:r>
                        <a:rPr lang="en-US" sz="1100" dirty="0" err="1" smtClean="0">
                          <a:solidFill>
                            <a:srgbClr val="0000FF"/>
                          </a:solidFill>
                        </a:rPr>
                        <a:t>PartnerFocus</a:t>
                      </a:r>
                      <a:r>
                        <a:rPr lang="en-US" sz="1100" smtClean="0">
                          <a:solidFill>
                            <a:srgbClr val="0000FF"/>
                          </a:solidFill>
                        </a:rPr>
                        <a:t>.</a:t>
                      </a:r>
                      <a:endParaRPr lang="en-US" sz="1100" dirty="0">
                        <a:solidFill>
                          <a:srgbClr val="0000FF"/>
                        </a:solidFill>
                      </a:endParaRPr>
                    </a:p>
                  </a:txBody>
                  <a:tcPr marL="91425" marR="91425" marT="91425" marB="91425" anchor="ctr">
                    <a:lnL w="9525" cap="flat" cmpd="sng">
                      <a:solidFill>
                        <a:srgbClr val="999999"/>
                      </a:solidFill>
                      <a:prstDash val="solid"/>
                      <a:round/>
                      <a:headEnd type="none" w="med" len="med"/>
                      <a:tailEnd type="none" w="med" len="med"/>
                    </a:lnL>
                    <a:lnR w="9525" cap="flat" cmpd="sng">
                      <a:solidFill>
                        <a:srgbClr val="999999"/>
                      </a:solidFill>
                      <a:prstDash val="solid"/>
                      <a:round/>
                      <a:headEnd type="none" w="med" len="med"/>
                      <a:tailEnd type="none" w="med" len="med"/>
                    </a:lnR>
                    <a:lnT w="9525" cap="flat" cmpd="sng">
                      <a:solidFill>
                        <a:srgbClr val="999999"/>
                      </a:solidFill>
                      <a:prstDash val="solid"/>
                      <a:round/>
                      <a:headEnd type="none" w="med" len="med"/>
                      <a:tailEnd type="none" w="med" len="med"/>
                    </a:lnT>
                    <a:lnB w="9525" cap="flat" cmpd="sng">
                      <a:solidFill>
                        <a:srgbClr val="999999"/>
                      </a:solidFill>
                      <a:prstDash val="solid"/>
                      <a:round/>
                      <a:headEnd type="none" w="med" len="med"/>
                      <a:tailEnd type="none" w="med" len="med"/>
                    </a:lnB>
                  </a:tcPr>
                </a:tc>
              </a:tr>
            </a:tbl>
          </a:graphicData>
        </a:graphic>
      </p:graphicFrame>
      <p:sp>
        <p:nvSpPr>
          <p:cNvPr id="1007" name="Shape 1007"/>
          <p:cNvSpPr txBox="1"/>
          <p:nvPr/>
        </p:nvSpPr>
        <p:spPr>
          <a:xfrm>
            <a:off x="184850" y="667125"/>
            <a:ext cx="7660500" cy="380100"/>
          </a:xfrm>
          <a:prstGeom prst="rect">
            <a:avLst/>
          </a:prstGeom>
          <a:noFill/>
          <a:ln>
            <a:noFill/>
          </a:ln>
        </p:spPr>
        <p:txBody>
          <a:bodyPr lIns="91425" tIns="91425" rIns="91425" bIns="91425" anchor="t" anchorCtr="0">
            <a:noAutofit/>
          </a:bodyPr>
          <a:lstStyle/>
          <a:p>
            <a:pPr lvl="0" rtl="0">
              <a:spcBef>
                <a:spcPts val="0"/>
              </a:spcBef>
              <a:buClr>
                <a:schemeClr val="lt2"/>
              </a:buClr>
              <a:buSzPct val="25000"/>
              <a:buFont typeface="Arial"/>
              <a:buNone/>
            </a:pPr>
            <a:r>
              <a:rPr lang="en-US" sz="1500">
                <a:solidFill>
                  <a:schemeClr val="lt2"/>
                </a:solidFill>
              </a:rPr>
              <a:t>Chatter is a social collaboration tool built into Salesforce.</a:t>
            </a:r>
          </a:p>
        </p:txBody>
      </p:sp>
      <p:pic>
        <p:nvPicPr>
          <p:cNvPr id="1008" name="Shape 1008"/>
          <p:cNvPicPr preferRelativeResize="0"/>
          <p:nvPr/>
        </p:nvPicPr>
        <p:blipFill rotWithShape="1">
          <a:blip r:embed="rId3">
            <a:alphaModFix/>
          </a:blip>
          <a:srcRect/>
          <a:stretch/>
        </p:blipFill>
        <p:spPr>
          <a:xfrm>
            <a:off x="7727800" y="104765"/>
            <a:ext cx="1256400" cy="8796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Shape 1014"/>
          <p:cNvSpPr txBox="1">
            <a:spLocks noGrp="1"/>
          </p:cNvSpPr>
          <p:nvPr>
            <p:ph type="title"/>
          </p:nvPr>
        </p:nvSpPr>
        <p:spPr>
          <a:xfrm>
            <a:off x="152400" y="104775"/>
            <a:ext cx="8226300" cy="730199"/>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Chattering on My Account or Contact</a:t>
            </a:r>
          </a:p>
        </p:txBody>
      </p:sp>
      <p:sp>
        <p:nvSpPr>
          <p:cNvPr id="1015" name="Shape 1015"/>
          <p:cNvSpPr txBox="1">
            <a:spLocks noGrp="1"/>
          </p:cNvSpPr>
          <p:nvPr>
            <p:ph type="body" idx="2"/>
          </p:nvPr>
        </p:nvSpPr>
        <p:spPr>
          <a:xfrm>
            <a:off x="275973" y="1446625"/>
            <a:ext cx="4042499" cy="3254400"/>
          </a:xfrm>
          <a:prstGeom prst="rect">
            <a:avLst/>
          </a:prstGeom>
          <a:noFill/>
          <a:ln>
            <a:noFill/>
          </a:ln>
        </p:spPr>
        <p:txBody>
          <a:bodyPr lIns="91425" tIns="91425" rIns="91425" bIns="91425" anchor="t" anchorCtr="0">
            <a:noAutofit/>
          </a:bodyPr>
          <a:lstStyle/>
          <a:p>
            <a:pPr marL="457200" marR="0" lvl="0" indent="-317500" algn="l" rtl="0">
              <a:lnSpc>
                <a:spcPct val="115000"/>
              </a:lnSpc>
              <a:spcBef>
                <a:spcPts val="0"/>
              </a:spcBef>
              <a:spcAft>
                <a:spcPts val="0"/>
              </a:spcAft>
              <a:buClr>
                <a:schemeClr val="dk1"/>
              </a:buClr>
              <a:buSzPct val="100000"/>
              <a:buFont typeface="Arial"/>
              <a:buChar char="●"/>
            </a:pPr>
            <a:r>
              <a:rPr lang="en-US" sz="1300" b="0" i="0" u="none" strike="noStrike" cap="none">
                <a:solidFill>
                  <a:schemeClr val="dk1"/>
                </a:solidFill>
                <a:latin typeface="Arial"/>
                <a:ea typeface="Arial"/>
                <a:cs typeface="Arial"/>
                <a:sym typeface="Arial"/>
              </a:rPr>
              <a:t>Chatter is useful for posting updates or asking quick questions</a:t>
            </a:r>
          </a:p>
          <a:p>
            <a:pPr marL="914400" marR="0" lvl="1" indent="-317500" algn="l" rtl="0">
              <a:lnSpc>
                <a:spcPct val="115000"/>
              </a:lnSpc>
              <a:spcBef>
                <a:spcPts val="0"/>
              </a:spcBef>
              <a:spcAft>
                <a:spcPts val="0"/>
              </a:spcAft>
              <a:buClr>
                <a:schemeClr val="dk1"/>
              </a:buClr>
              <a:buSzPct val="100000"/>
              <a:buFont typeface="Arial"/>
              <a:buChar char="•"/>
            </a:pPr>
            <a:r>
              <a:rPr lang="en-US" sz="1300" b="0" i="0" u="none" strike="noStrike" cap="none">
                <a:solidFill>
                  <a:schemeClr val="dk1"/>
                </a:solidFill>
                <a:latin typeface="Arial"/>
                <a:ea typeface="Arial"/>
                <a:cs typeface="Arial"/>
                <a:sym typeface="Arial"/>
              </a:rPr>
              <a:t>For example, “@</a:t>
            </a:r>
            <a:r>
              <a:rPr lang="en-US" sz="1300"/>
              <a:t>MyPartnerAdmin please add the new Boston site so it appears in the Partner Locator</a:t>
            </a:r>
            <a:r>
              <a:rPr lang="en-US" sz="1300" b="0" i="0" u="none" strike="noStrike" cap="none">
                <a:solidFill>
                  <a:schemeClr val="dk1"/>
                </a:solidFill>
                <a:latin typeface="Arial"/>
                <a:ea typeface="Arial"/>
                <a:cs typeface="Arial"/>
                <a:sym typeface="Arial"/>
              </a:rPr>
              <a:t>”</a:t>
            </a:r>
          </a:p>
          <a:p>
            <a:pPr marL="914400" marR="0" lvl="1" indent="-317500" algn="l" rtl="0">
              <a:lnSpc>
                <a:spcPct val="115000"/>
              </a:lnSpc>
              <a:spcBef>
                <a:spcPts val="0"/>
              </a:spcBef>
              <a:spcAft>
                <a:spcPts val="0"/>
              </a:spcAft>
              <a:buClr>
                <a:schemeClr val="dk1"/>
              </a:buClr>
              <a:buSzPct val="100000"/>
              <a:buFont typeface="Arial"/>
              <a:buChar char="•"/>
            </a:pPr>
            <a:r>
              <a:rPr lang="en-US" sz="1300" b="0" i="0" u="none" strike="noStrike" cap="none">
                <a:solidFill>
                  <a:schemeClr val="dk1"/>
                </a:solidFill>
                <a:latin typeface="Arial"/>
                <a:ea typeface="Arial"/>
                <a:cs typeface="Arial"/>
                <a:sym typeface="Arial"/>
              </a:rPr>
              <a:t>“</a:t>
            </a:r>
            <a:r>
              <a:rPr lang="en-US" sz="1300" b="1" i="0" u="none" strike="noStrike" cap="none">
                <a:solidFill>
                  <a:schemeClr val="dk1"/>
                </a:solidFill>
                <a:latin typeface="Arial"/>
                <a:ea typeface="Arial"/>
                <a:cs typeface="Arial"/>
                <a:sym typeface="Arial"/>
              </a:rPr>
              <a:t>Follow</a:t>
            </a:r>
            <a:r>
              <a:rPr lang="en-US" sz="1300" b="0" i="0" u="none" strike="noStrike" cap="none">
                <a:solidFill>
                  <a:schemeClr val="dk1"/>
                </a:solidFill>
                <a:latin typeface="Arial"/>
                <a:ea typeface="Arial"/>
                <a:cs typeface="Arial"/>
                <a:sym typeface="Arial"/>
              </a:rPr>
              <a:t>” your Account to automatically see updates </a:t>
            </a:r>
            <a:r>
              <a:rPr lang="en-US" sz="1300"/>
              <a:t>posted by any user</a:t>
            </a:r>
          </a:p>
          <a:p>
            <a:pPr marL="457200" marR="0" lvl="0" indent="0" algn="l" rtl="0">
              <a:lnSpc>
                <a:spcPct val="115000"/>
              </a:lnSpc>
              <a:spcBef>
                <a:spcPts val="0"/>
              </a:spcBef>
              <a:spcAft>
                <a:spcPts val="0"/>
              </a:spcAft>
              <a:buClr>
                <a:schemeClr val="dk1"/>
              </a:buClr>
              <a:buSzPct val="25000"/>
              <a:buFont typeface="Arial"/>
              <a:buNone/>
            </a:pPr>
            <a:endParaRPr sz="13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ct val="100000"/>
              <a:buFont typeface="Arial"/>
              <a:buChar char="●"/>
            </a:pPr>
            <a:r>
              <a:rPr lang="en-US" sz="1300" b="1" i="0" u="none" strike="noStrike" cap="none">
                <a:solidFill>
                  <a:schemeClr val="dk1"/>
                </a:solidFill>
                <a:latin typeface="Arial"/>
                <a:ea typeface="Arial"/>
                <a:cs typeface="Arial"/>
                <a:sym typeface="Arial"/>
              </a:rPr>
              <a:t>Posting Tips</a:t>
            </a:r>
          </a:p>
          <a:p>
            <a:pPr marL="914400" marR="0" lvl="1" indent="-317500" algn="l" rtl="0">
              <a:lnSpc>
                <a:spcPct val="115000"/>
              </a:lnSpc>
              <a:spcBef>
                <a:spcPts val="0"/>
              </a:spcBef>
              <a:spcAft>
                <a:spcPts val="0"/>
              </a:spcAft>
              <a:buClr>
                <a:schemeClr val="dk1"/>
              </a:buClr>
              <a:buSzPct val="100000"/>
              <a:buFont typeface="Arial"/>
              <a:buChar char="•"/>
            </a:pPr>
            <a:r>
              <a:rPr lang="en-US" sz="1300" b="0" i="0" u="none" strike="noStrike" cap="none">
                <a:solidFill>
                  <a:schemeClr val="dk1"/>
                </a:solidFill>
                <a:latin typeface="Arial"/>
                <a:ea typeface="Arial"/>
                <a:cs typeface="Arial"/>
                <a:sym typeface="Arial"/>
              </a:rPr>
              <a:t>Use </a:t>
            </a:r>
            <a:r>
              <a:rPr lang="en-US" sz="1300" b="1" i="0" u="none" strike="noStrike" cap="none">
                <a:solidFill>
                  <a:schemeClr val="dk1"/>
                </a:solidFill>
                <a:latin typeface="Arial"/>
                <a:ea typeface="Arial"/>
                <a:cs typeface="Arial"/>
                <a:sym typeface="Arial"/>
              </a:rPr>
              <a:t>@mention</a:t>
            </a:r>
            <a:r>
              <a:rPr lang="en-US" sz="1300" b="0" i="0" u="none" strike="noStrike" cap="none">
                <a:solidFill>
                  <a:schemeClr val="dk1"/>
                </a:solidFill>
                <a:latin typeface="Arial"/>
                <a:ea typeface="Arial"/>
                <a:cs typeface="Arial"/>
                <a:sym typeface="Arial"/>
              </a:rPr>
              <a:t> to a specific person to alert them to the post (@SallySmith)</a:t>
            </a:r>
          </a:p>
          <a:p>
            <a:pPr marL="914400" marR="0" lvl="1" indent="-317500" algn="l" rtl="0">
              <a:lnSpc>
                <a:spcPct val="115000"/>
              </a:lnSpc>
              <a:spcBef>
                <a:spcPts val="0"/>
              </a:spcBef>
              <a:spcAft>
                <a:spcPts val="0"/>
              </a:spcAft>
              <a:buClr>
                <a:schemeClr val="dk1"/>
              </a:buClr>
              <a:buSzPct val="100000"/>
              <a:buFont typeface="Arial"/>
              <a:buChar char="•"/>
            </a:pPr>
            <a:r>
              <a:rPr lang="en-US" sz="1300" b="0" i="0" u="none" strike="noStrike" cap="none">
                <a:solidFill>
                  <a:schemeClr val="dk1"/>
                </a:solidFill>
                <a:latin typeface="Arial"/>
                <a:ea typeface="Arial"/>
                <a:cs typeface="Arial"/>
                <a:sym typeface="Arial"/>
              </a:rPr>
              <a:t>Use </a:t>
            </a:r>
            <a:r>
              <a:rPr lang="en-US" sz="1300" b="1" i="0" u="none" strike="noStrike" cap="none">
                <a:solidFill>
                  <a:schemeClr val="dk1"/>
                </a:solidFill>
                <a:latin typeface="Arial"/>
                <a:ea typeface="Arial"/>
                <a:cs typeface="Arial"/>
                <a:sym typeface="Arial"/>
              </a:rPr>
              <a:t>#topic</a:t>
            </a:r>
            <a:r>
              <a:rPr lang="en-US" sz="1300" b="0" i="0" u="none" strike="noStrike" cap="none">
                <a:solidFill>
                  <a:schemeClr val="dk1"/>
                </a:solidFill>
                <a:latin typeface="Arial"/>
                <a:ea typeface="Arial"/>
                <a:cs typeface="Arial"/>
                <a:sym typeface="Arial"/>
              </a:rPr>
              <a:t> to tag specific topics (#PartnerFocus) </a:t>
            </a:r>
          </a:p>
        </p:txBody>
      </p:sp>
      <p:sp>
        <p:nvSpPr>
          <p:cNvPr id="1016" name="Shape 1016"/>
          <p:cNvSpPr txBox="1">
            <a:spLocks noGrp="1"/>
          </p:cNvSpPr>
          <p:nvPr>
            <p:ph type="sldNum" idx="12"/>
          </p:nvPr>
        </p:nvSpPr>
        <p:spPr>
          <a:xfrm>
            <a:off x="8760610" y="4869757"/>
            <a:ext cx="230998" cy="1545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b="0" i="0" u="none" strike="noStrike" cap="none">
                <a:solidFill>
                  <a:srgbClr val="000000"/>
                </a:solidFill>
                <a:latin typeface="Arial"/>
                <a:ea typeface="Arial"/>
                <a:cs typeface="Arial"/>
                <a:sym typeface="Arial"/>
              </a:rPr>
              <a:t>6</a:t>
            </a:fld>
            <a:endParaRPr lang="en-US" b="0" i="0" u="none" strike="noStrike" cap="none">
              <a:solidFill>
                <a:srgbClr val="000000"/>
              </a:solidFill>
              <a:latin typeface="Arial"/>
              <a:ea typeface="Arial"/>
              <a:cs typeface="Arial"/>
              <a:sym typeface="Arial"/>
            </a:endParaRPr>
          </a:p>
        </p:txBody>
      </p:sp>
      <p:sp>
        <p:nvSpPr>
          <p:cNvPr id="1017" name="Shape 1017"/>
          <p:cNvSpPr txBox="1"/>
          <p:nvPr/>
        </p:nvSpPr>
        <p:spPr>
          <a:xfrm>
            <a:off x="240845" y="835086"/>
            <a:ext cx="6311100" cy="441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2"/>
              </a:buClr>
              <a:buSzPct val="25000"/>
              <a:buFont typeface="Arial"/>
              <a:buNone/>
            </a:pPr>
            <a:r>
              <a:rPr lang="en-US" sz="1500" b="0" i="0" u="none" strike="noStrike" cap="none">
                <a:solidFill>
                  <a:schemeClr val="lt2"/>
                </a:solidFill>
                <a:latin typeface="Arial"/>
                <a:ea typeface="Arial"/>
                <a:cs typeface="Arial"/>
                <a:sym typeface="Arial"/>
              </a:rPr>
              <a:t>Chatter is a social collaboration tool built into Salesforce. </a:t>
            </a:r>
          </a:p>
        </p:txBody>
      </p:sp>
      <p:pic>
        <p:nvPicPr>
          <p:cNvPr id="1018" name="Shape 1018"/>
          <p:cNvPicPr preferRelativeResize="0"/>
          <p:nvPr/>
        </p:nvPicPr>
        <p:blipFill rotWithShape="1">
          <a:blip r:embed="rId3">
            <a:alphaModFix/>
          </a:blip>
          <a:srcRect/>
          <a:stretch/>
        </p:blipFill>
        <p:spPr>
          <a:xfrm>
            <a:off x="4578475" y="1500575"/>
            <a:ext cx="3953999" cy="1845199"/>
          </a:xfrm>
          <a:prstGeom prst="rect">
            <a:avLst/>
          </a:prstGeom>
          <a:noFill/>
          <a:ln w="9525" cap="flat" cmpd="sng">
            <a:solidFill>
              <a:srgbClr val="666666"/>
            </a:solidFill>
            <a:prstDash val="solid"/>
            <a:round/>
            <a:headEnd type="none" w="med" len="med"/>
            <a:tailEnd type="none" w="med" len="med"/>
          </a:ln>
        </p:spPr>
      </p:pic>
      <p:pic>
        <p:nvPicPr>
          <p:cNvPr id="1019" name="Shape 1019"/>
          <p:cNvPicPr preferRelativeResize="0"/>
          <p:nvPr/>
        </p:nvPicPr>
        <p:blipFill rotWithShape="1">
          <a:blip r:embed="rId4">
            <a:alphaModFix/>
          </a:blip>
          <a:srcRect/>
          <a:stretch/>
        </p:blipFill>
        <p:spPr>
          <a:xfrm>
            <a:off x="7727800" y="104765"/>
            <a:ext cx="1256399" cy="879473"/>
          </a:xfrm>
          <a:prstGeom prst="rect">
            <a:avLst/>
          </a:prstGeom>
          <a:noFill/>
          <a:ln>
            <a:noFill/>
          </a:ln>
        </p:spPr>
      </p:pic>
      <p:sp>
        <p:nvSpPr>
          <p:cNvPr id="1020" name="Shape 1020"/>
          <p:cNvSpPr/>
          <p:nvPr/>
        </p:nvSpPr>
        <p:spPr>
          <a:xfrm>
            <a:off x="8460750" y="2055226"/>
            <a:ext cx="404100" cy="210600"/>
          </a:xfrm>
          <a:prstGeom prst="leftArrow">
            <a:avLst>
              <a:gd name="adj1" fmla="val 50000"/>
              <a:gd name="adj2" fmla="val 50000"/>
            </a:avLst>
          </a:prstGeom>
          <a:solidFill>
            <a:srgbClr val="FF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21" name="Shape 1021"/>
          <p:cNvSpPr txBox="1"/>
          <p:nvPr/>
        </p:nvSpPr>
        <p:spPr>
          <a:xfrm>
            <a:off x="4747900" y="2274525"/>
            <a:ext cx="2979900" cy="4409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900" b="0" i="0" u="none" strike="noStrike" cap="none">
                <a:solidFill>
                  <a:schemeClr val="dk1"/>
                </a:solidFill>
                <a:latin typeface="Arial"/>
                <a:ea typeface="Arial"/>
                <a:cs typeface="Arial"/>
                <a:sym typeface="Arial"/>
              </a:rPr>
              <a:t>@SallySmith I will be coming to your site next Tuesday to conduct a #training. Looking forward to seeing you! </a:t>
            </a:r>
          </a:p>
        </p:txBody>
      </p:sp>
      <p:sp>
        <p:nvSpPr>
          <p:cNvPr id="1022" name="Shape 1022"/>
          <p:cNvSpPr txBox="1"/>
          <p:nvPr/>
        </p:nvSpPr>
        <p:spPr>
          <a:xfrm>
            <a:off x="4734700" y="3443900"/>
            <a:ext cx="3721499" cy="1201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1200" b="0" i="0" u="none" strike="noStrike" cap="none">
                <a:solidFill>
                  <a:schemeClr val="dk2"/>
                </a:solidFill>
                <a:latin typeface="Arial"/>
                <a:ea typeface="Arial"/>
                <a:cs typeface="Arial"/>
                <a:sym typeface="Arial"/>
              </a:rPr>
              <a:t>Chatter is visible to all users with access to the record</a:t>
            </a:r>
          </a:p>
          <a:p>
            <a:pPr marL="0" marR="0" lvl="0" indent="0" algn="l" rtl="0">
              <a:lnSpc>
                <a:spcPct val="100000"/>
              </a:lnSpc>
              <a:spcBef>
                <a:spcPts val="0"/>
              </a:spcBef>
              <a:spcAft>
                <a:spcPts val="0"/>
              </a:spcAft>
              <a:buClr>
                <a:schemeClr val="dk2"/>
              </a:buClr>
              <a:buFont typeface="Arial"/>
              <a:buNone/>
            </a:pPr>
            <a:endParaRPr sz="1200">
              <a:solidFill>
                <a:schemeClr val="dk2"/>
              </a:solidFill>
            </a:endParaRPr>
          </a:p>
          <a:p>
            <a:pPr marL="0" marR="0" lvl="0" indent="0" algn="l" rtl="0">
              <a:lnSpc>
                <a:spcPct val="100000"/>
              </a:lnSpc>
              <a:spcBef>
                <a:spcPts val="0"/>
              </a:spcBef>
              <a:spcAft>
                <a:spcPts val="0"/>
              </a:spcAft>
              <a:buClr>
                <a:schemeClr val="dk2"/>
              </a:buClr>
              <a:buSzPct val="25000"/>
              <a:buFont typeface="Arial"/>
              <a:buNone/>
            </a:pPr>
            <a:r>
              <a:rPr lang="en-US" sz="1200" b="0" i="0" u="none" strike="noStrike" cap="none">
                <a:solidFill>
                  <a:schemeClr val="dk2"/>
                </a:solidFill>
                <a:latin typeface="Arial"/>
                <a:ea typeface="Arial"/>
                <a:cs typeface="Arial"/>
                <a:sym typeface="Arial"/>
              </a:rPr>
              <a:t>Chatter should not be used for posting confidential or competitively sensitive </a:t>
            </a:r>
            <a:r>
              <a:rPr lang="en-US" sz="1200">
                <a:solidFill>
                  <a:schemeClr val="dk2"/>
                </a:solidFill>
              </a:rPr>
              <a:t>information</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Shape 1028"/>
          <p:cNvSpPr txBox="1">
            <a:spLocks noGrp="1"/>
          </p:cNvSpPr>
          <p:nvPr>
            <p:ph type="title"/>
          </p:nvPr>
        </p:nvSpPr>
        <p:spPr>
          <a:xfrm>
            <a:off x="195375" y="88075"/>
            <a:ext cx="8226300" cy="584700"/>
          </a:xfrm>
          <a:prstGeom prst="rect">
            <a:avLst/>
          </a:prstGeom>
        </p:spPr>
        <p:txBody>
          <a:bodyPr lIns="91425" tIns="91425" rIns="91425" bIns="91425" anchor="b" anchorCtr="0">
            <a:noAutofit/>
          </a:bodyPr>
          <a:lstStyle/>
          <a:p>
            <a:pPr lvl="0">
              <a:spcBef>
                <a:spcPts val="0"/>
              </a:spcBef>
              <a:buNone/>
            </a:pPr>
            <a:r>
              <a:rPr lang="en-US"/>
              <a:t>Recommended Chatter Guidelines</a:t>
            </a:r>
          </a:p>
        </p:txBody>
      </p:sp>
      <p:sp>
        <p:nvSpPr>
          <p:cNvPr id="1029" name="Shape 1029"/>
          <p:cNvSpPr txBox="1">
            <a:spLocks noGrp="1"/>
          </p:cNvSpPr>
          <p:nvPr>
            <p:ph type="sldNum" idx="12"/>
          </p:nvPr>
        </p:nvSpPr>
        <p:spPr>
          <a:xfrm>
            <a:off x="8760610" y="4869757"/>
            <a:ext cx="231000" cy="154500"/>
          </a:xfrm>
          <a:prstGeom prst="rect">
            <a:avLst/>
          </a:prstGeom>
        </p:spPr>
        <p:txBody>
          <a:bodyPr lIns="0" tIns="0" rIns="0" bIns="0" anchor="ctr" anchorCtr="0">
            <a:noAutofit/>
          </a:bodyPr>
          <a:lstStyle/>
          <a:p>
            <a:pPr lvl="0">
              <a:spcBef>
                <a:spcPts val="0"/>
              </a:spcBef>
              <a:buClr>
                <a:schemeClr val="accent1"/>
              </a:buClr>
              <a:buSzPct val="25000"/>
              <a:buFont typeface="Arial"/>
              <a:buNone/>
            </a:pPr>
            <a:fld id="{00000000-1234-1234-1234-123412341234}" type="slidenum">
              <a:rPr lang="en-US"/>
              <a:t>7</a:t>
            </a:fld>
            <a:endParaRPr lang="en-US"/>
          </a:p>
        </p:txBody>
      </p:sp>
      <p:pic>
        <p:nvPicPr>
          <p:cNvPr id="1030" name="Shape 1030"/>
          <p:cNvPicPr preferRelativeResize="0"/>
          <p:nvPr/>
        </p:nvPicPr>
        <p:blipFill rotWithShape="1">
          <a:blip r:embed="rId3">
            <a:alphaModFix/>
          </a:blip>
          <a:srcRect/>
          <a:stretch/>
        </p:blipFill>
        <p:spPr>
          <a:xfrm>
            <a:off x="685800" y="851650"/>
            <a:ext cx="1663200" cy="1732200"/>
          </a:xfrm>
          <a:prstGeom prst="rect">
            <a:avLst/>
          </a:prstGeom>
          <a:noFill/>
          <a:ln>
            <a:noFill/>
          </a:ln>
        </p:spPr>
      </p:pic>
      <p:sp>
        <p:nvSpPr>
          <p:cNvPr id="1031" name="Shape 1031"/>
          <p:cNvSpPr txBox="1"/>
          <p:nvPr/>
        </p:nvSpPr>
        <p:spPr>
          <a:xfrm>
            <a:off x="0" y="955300"/>
            <a:ext cx="834600" cy="584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2200" b="1" i="1" u="none" strike="noStrike" cap="none">
                <a:solidFill>
                  <a:schemeClr val="dk1"/>
                </a:solidFill>
                <a:latin typeface="Arial"/>
                <a:ea typeface="Arial"/>
                <a:cs typeface="Arial"/>
                <a:sym typeface="Arial"/>
              </a:rPr>
              <a:t>Do...</a:t>
            </a:r>
          </a:p>
          <a:p>
            <a:pPr marL="0" marR="0" lvl="0" indent="0" algn="l" rtl="0">
              <a:spcBef>
                <a:spcPts val="1000"/>
              </a:spcBef>
              <a:buClr>
                <a:srgbClr val="000000"/>
              </a:buClr>
              <a:buFont typeface="Arial"/>
              <a:buNone/>
            </a:pPr>
            <a:endParaRPr sz="1800" b="0" i="0" u="none" strike="noStrike" cap="none">
              <a:solidFill>
                <a:schemeClr val="dk1"/>
              </a:solidFill>
              <a:latin typeface="Arial"/>
              <a:ea typeface="Arial"/>
              <a:cs typeface="Arial"/>
              <a:sym typeface="Arial"/>
            </a:endParaRPr>
          </a:p>
        </p:txBody>
      </p:sp>
      <p:pic>
        <p:nvPicPr>
          <p:cNvPr id="1032" name="Shape 1032"/>
          <p:cNvPicPr preferRelativeResize="0"/>
          <p:nvPr/>
        </p:nvPicPr>
        <p:blipFill rotWithShape="1">
          <a:blip r:embed="rId4">
            <a:alphaModFix/>
          </a:blip>
          <a:srcRect/>
          <a:stretch/>
        </p:blipFill>
        <p:spPr>
          <a:xfrm>
            <a:off x="685800" y="3084375"/>
            <a:ext cx="1663200" cy="1815300"/>
          </a:xfrm>
          <a:prstGeom prst="rect">
            <a:avLst/>
          </a:prstGeom>
          <a:noFill/>
          <a:ln>
            <a:noFill/>
          </a:ln>
        </p:spPr>
      </p:pic>
      <p:sp>
        <p:nvSpPr>
          <p:cNvPr id="1033" name="Shape 1033"/>
          <p:cNvSpPr txBox="1"/>
          <p:nvPr/>
        </p:nvSpPr>
        <p:spPr>
          <a:xfrm>
            <a:off x="0" y="2860300"/>
            <a:ext cx="1260300" cy="584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2200" b="1" i="1" u="none" strike="noStrike" cap="none">
                <a:solidFill>
                  <a:schemeClr val="dk1"/>
                </a:solidFill>
                <a:latin typeface="Arial"/>
                <a:ea typeface="Arial"/>
                <a:cs typeface="Arial"/>
                <a:sym typeface="Arial"/>
              </a:rPr>
              <a:t>Don’t...</a:t>
            </a:r>
          </a:p>
          <a:p>
            <a:pPr marL="0" marR="0" lvl="0" indent="0" algn="l" rtl="0">
              <a:spcBef>
                <a:spcPts val="1000"/>
              </a:spcBef>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1034" name="Shape 1034"/>
          <p:cNvSpPr txBox="1"/>
          <p:nvPr/>
        </p:nvSpPr>
        <p:spPr>
          <a:xfrm>
            <a:off x="2411750" y="927850"/>
            <a:ext cx="6515400" cy="1828800"/>
          </a:xfrm>
          <a:prstGeom prst="rect">
            <a:avLst/>
          </a:prstGeom>
          <a:noFill/>
          <a:ln>
            <a:noFill/>
          </a:ln>
        </p:spPr>
        <p:txBody>
          <a:bodyPr lIns="91425" tIns="91425" rIns="91425" bIns="91425" anchor="ctr" anchorCtr="0">
            <a:noAutofit/>
          </a:bodyPr>
          <a:lstStyle/>
          <a:p>
            <a:pPr marL="457200" marR="0" lvl="0" indent="-311150" algn="l" rtl="0">
              <a:lnSpc>
                <a:spcPct val="115000"/>
              </a:lnSpc>
              <a:buClr>
                <a:schemeClr val="dk1"/>
              </a:buClr>
              <a:buSzPct val="100000"/>
              <a:buFont typeface="Arial"/>
              <a:buChar char="●"/>
            </a:pPr>
            <a:r>
              <a:rPr lang="en-US" sz="1300" b="0" i="0" u="none" strike="noStrike" cap="none" dirty="0">
                <a:solidFill>
                  <a:schemeClr val="dk1"/>
                </a:solidFill>
                <a:latin typeface="Arial"/>
                <a:ea typeface="Arial"/>
                <a:cs typeface="Arial"/>
                <a:sym typeface="Arial"/>
              </a:rPr>
              <a:t>Do participate by asking questions and sharing information</a:t>
            </a:r>
          </a:p>
          <a:p>
            <a:pPr marL="457200" marR="0" lvl="0" indent="-311150" algn="l" rtl="0">
              <a:lnSpc>
                <a:spcPct val="115000"/>
              </a:lnSpc>
              <a:buClr>
                <a:schemeClr val="dk1"/>
              </a:buClr>
              <a:buSzPct val="100000"/>
              <a:buFont typeface="Arial"/>
              <a:buChar char="●"/>
            </a:pPr>
            <a:r>
              <a:rPr lang="en-US" sz="1300" b="0" i="0" u="none" strike="noStrike" cap="none" dirty="0">
                <a:solidFill>
                  <a:schemeClr val="dk1"/>
                </a:solidFill>
                <a:latin typeface="Arial"/>
                <a:ea typeface="Arial"/>
                <a:cs typeface="Arial"/>
                <a:sym typeface="Arial"/>
              </a:rPr>
              <a:t>Do keep your posts relevant to work</a:t>
            </a:r>
          </a:p>
          <a:p>
            <a:pPr marL="457200" marR="0" lvl="0" indent="-311150" algn="l" rtl="0">
              <a:lnSpc>
                <a:spcPct val="115000"/>
              </a:lnSpc>
              <a:buClr>
                <a:schemeClr val="dk1"/>
              </a:buClr>
              <a:buSzPct val="100000"/>
              <a:buFont typeface="Arial"/>
              <a:buChar char="●"/>
            </a:pPr>
            <a:r>
              <a:rPr lang="en-US" sz="1300" b="0" i="0" u="none" strike="noStrike" cap="none" dirty="0">
                <a:solidFill>
                  <a:schemeClr val="dk1"/>
                </a:solidFill>
                <a:latin typeface="Arial"/>
                <a:ea typeface="Arial"/>
                <a:cs typeface="Arial"/>
                <a:sym typeface="Arial"/>
              </a:rPr>
              <a:t>Do keep it brief </a:t>
            </a:r>
          </a:p>
          <a:p>
            <a:pPr marL="457200" marR="0" lvl="0" indent="-311150" algn="l" rtl="0">
              <a:lnSpc>
                <a:spcPct val="115000"/>
              </a:lnSpc>
              <a:buClr>
                <a:schemeClr val="dk1"/>
              </a:buClr>
              <a:buSzPct val="100000"/>
              <a:buFont typeface="Arial"/>
              <a:buChar char="●"/>
            </a:pPr>
            <a:r>
              <a:rPr lang="en-US" sz="1300" b="0" i="0" u="none" strike="noStrike" cap="none" dirty="0">
                <a:solidFill>
                  <a:schemeClr val="dk1"/>
                </a:solidFill>
                <a:latin typeface="Arial"/>
                <a:ea typeface="Arial"/>
                <a:cs typeface="Arial"/>
                <a:sym typeface="Arial"/>
              </a:rPr>
              <a:t>Do use Chatter to address a wider</a:t>
            </a:r>
            <a:r>
              <a:rPr lang="en-US" sz="1300" dirty="0">
                <a:solidFill>
                  <a:schemeClr val="dk1"/>
                </a:solidFill>
              </a:rPr>
              <a:t> </a:t>
            </a:r>
            <a:r>
              <a:rPr lang="en-US" sz="1300" dirty="0" smtClean="0">
                <a:solidFill>
                  <a:schemeClr val="dk1"/>
                </a:solidFill>
              </a:rPr>
              <a:t>audience, </a:t>
            </a:r>
            <a:r>
              <a:rPr lang="en-US" sz="1300" dirty="0">
                <a:solidFill>
                  <a:schemeClr val="dk1"/>
                </a:solidFill>
              </a:rPr>
              <a:t>where applicable</a:t>
            </a:r>
          </a:p>
          <a:p>
            <a:pPr marL="457200" marR="0" lvl="0" indent="-311150" algn="l" rtl="0">
              <a:lnSpc>
                <a:spcPct val="115000"/>
              </a:lnSpc>
              <a:buClr>
                <a:schemeClr val="dk1"/>
              </a:buClr>
              <a:buSzPct val="100000"/>
              <a:buFont typeface="Arial"/>
              <a:buChar char="●"/>
            </a:pPr>
            <a:r>
              <a:rPr lang="en-US" sz="1300" b="0" i="0" u="none" strike="noStrike" cap="none" dirty="0">
                <a:solidFill>
                  <a:schemeClr val="dk1"/>
                </a:solidFill>
                <a:latin typeface="Arial"/>
                <a:ea typeface="Arial"/>
                <a:cs typeface="Arial"/>
                <a:sym typeface="Arial"/>
              </a:rPr>
              <a:t>Do post files </a:t>
            </a:r>
          </a:p>
          <a:p>
            <a:pPr marL="457200" marR="0" lvl="0" indent="-311150" algn="l" rtl="0">
              <a:lnSpc>
                <a:spcPct val="115000"/>
              </a:lnSpc>
              <a:buClr>
                <a:schemeClr val="dk1"/>
              </a:buClr>
              <a:buSzPct val="100000"/>
              <a:buChar char="●"/>
            </a:pPr>
            <a:r>
              <a:rPr lang="en-US" sz="1300" dirty="0">
                <a:solidFill>
                  <a:schemeClr val="dk1"/>
                </a:solidFill>
              </a:rPr>
              <a:t>Be mindful that other partners may be able to see what you post on the Opportunity record</a:t>
            </a:r>
          </a:p>
        </p:txBody>
      </p:sp>
      <p:sp>
        <p:nvSpPr>
          <p:cNvPr id="1035" name="Shape 1035"/>
          <p:cNvSpPr txBox="1"/>
          <p:nvPr/>
        </p:nvSpPr>
        <p:spPr>
          <a:xfrm>
            <a:off x="2411750" y="2884150"/>
            <a:ext cx="6267000" cy="1828800"/>
          </a:xfrm>
          <a:prstGeom prst="rect">
            <a:avLst/>
          </a:prstGeom>
          <a:noFill/>
          <a:ln>
            <a:noFill/>
          </a:ln>
        </p:spPr>
        <p:txBody>
          <a:bodyPr lIns="91425" tIns="91425" rIns="91425" bIns="91425" anchor="ctr" anchorCtr="0">
            <a:noAutofit/>
          </a:bodyPr>
          <a:lstStyle/>
          <a:p>
            <a:pPr marL="457200" marR="0" lvl="0" indent="-311150" algn="l" rtl="0">
              <a:lnSpc>
                <a:spcPct val="115000"/>
              </a:lnSpc>
              <a:buClr>
                <a:schemeClr val="dk1"/>
              </a:buClr>
              <a:buSzPct val="100000"/>
              <a:buFont typeface="Arial"/>
              <a:buChar char="●"/>
            </a:pPr>
            <a:r>
              <a:rPr lang="en-US" sz="1300" b="0" i="0" u="none" strike="noStrike" cap="none">
                <a:solidFill>
                  <a:schemeClr val="dk1"/>
                </a:solidFill>
                <a:latin typeface="Arial"/>
                <a:ea typeface="Arial"/>
                <a:cs typeface="Arial"/>
                <a:sym typeface="Arial"/>
              </a:rPr>
              <a:t>Don’t post anything you wouldn’t want on the front page of the New York Times</a:t>
            </a:r>
          </a:p>
          <a:p>
            <a:pPr marL="457200" marR="0" lvl="0" indent="-311150" algn="l" rtl="0">
              <a:lnSpc>
                <a:spcPct val="115000"/>
              </a:lnSpc>
              <a:buClr>
                <a:schemeClr val="dk1"/>
              </a:buClr>
              <a:buSzPct val="100000"/>
              <a:buFont typeface="Arial"/>
              <a:buChar char="●"/>
            </a:pPr>
            <a:r>
              <a:rPr lang="en-US" sz="1300" b="0" i="0" u="none" strike="noStrike" cap="none">
                <a:solidFill>
                  <a:schemeClr val="dk1"/>
                </a:solidFill>
                <a:latin typeface="Arial"/>
                <a:ea typeface="Arial"/>
                <a:cs typeface="Arial"/>
                <a:sym typeface="Arial"/>
              </a:rPr>
              <a:t>Don’t write long-winded posts</a:t>
            </a:r>
          </a:p>
          <a:p>
            <a:pPr marL="457200" marR="0" lvl="0" indent="-311150" algn="l" rtl="0">
              <a:lnSpc>
                <a:spcPct val="115000"/>
              </a:lnSpc>
              <a:buClr>
                <a:schemeClr val="dk1"/>
              </a:buClr>
              <a:buSzPct val="100000"/>
              <a:buFont typeface="Arial"/>
              <a:buChar char="●"/>
            </a:pPr>
            <a:r>
              <a:rPr lang="en-US" sz="1300" b="0" i="0" u="none" strike="noStrike" cap="none">
                <a:solidFill>
                  <a:schemeClr val="dk1"/>
                </a:solidFill>
                <a:latin typeface="Arial"/>
                <a:ea typeface="Arial"/>
                <a:cs typeface="Arial"/>
                <a:sym typeface="Arial"/>
              </a:rPr>
              <a:t>Don’t use Chatter to replace an in-person conversation </a:t>
            </a:r>
          </a:p>
          <a:p>
            <a:pPr marL="457200" marR="0" lvl="0" indent="-311150" algn="l" rtl="0">
              <a:lnSpc>
                <a:spcPct val="115000"/>
              </a:lnSpc>
              <a:buClr>
                <a:schemeClr val="dk1"/>
              </a:buClr>
              <a:buSzPct val="100000"/>
              <a:buFont typeface="Arial"/>
              <a:buChar char="●"/>
            </a:pPr>
            <a:r>
              <a:rPr lang="en-US" sz="1300" b="0" i="0" u="none" strike="noStrike" cap="none">
                <a:solidFill>
                  <a:schemeClr val="dk1"/>
                </a:solidFill>
                <a:latin typeface="Arial"/>
                <a:ea typeface="Arial"/>
                <a:cs typeface="Arial"/>
                <a:sym typeface="Arial"/>
              </a:rPr>
              <a:t>Don’t post </a:t>
            </a:r>
            <a:r>
              <a:rPr lang="en-US" sz="1300" b="1" i="0" u="none" strike="noStrike" cap="none">
                <a:solidFill>
                  <a:schemeClr val="dk1"/>
                </a:solidFill>
                <a:latin typeface="Arial"/>
                <a:ea typeface="Arial"/>
                <a:cs typeface="Arial"/>
                <a:sym typeface="Arial"/>
              </a:rPr>
              <a:t>confidential</a:t>
            </a:r>
            <a:r>
              <a:rPr lang="en-US" sz="1300" b="0" i="0" u="none" strike="noStrike" cap="none">
                <a:solidFill>
                  <a:schemeClr val="dk1"/>
                </a:solidFill>
                <a:latin typeface="Arial"/>
                <a:ea typeface="Arial"/>
                <a:cs typeface="Arial"/>
                <a:sym typeface="Arial"/>
              </a:rPr>
              <a:t> or competitively </a:t>
            </a:r>
            <a:r>
              <a:rPr lang="en-US" sz="1300" b="1" i="0" u="none" strike="noStrike" cap="none">
                <a:solidFill>
                  <a:schemeClr val="dk1"/>
                </a:solidFill>
                <a:latin typeface="Arial"/>
                <a:ea typeface="Arial"/>
                <a:cs typeface="Arial"/>
                <a:sym typeface="Arial"/>
              </a:rPr>
              <a:t>sensitive</a:t>
            </a:r>
            <a:r>
              <a:rPr lang="en-US" sz="1300" b="0" i="0" u="none" strike="noStrike" cap="none">
                <a:solidFill>
                  <a:schemeClr val="dk1"/>
                </a:solidFill>
                <a:latin typeface="Arial"/>
                <a:ea typeface="Arial"/>
                <a:cs typeface="Arial"/>
                <a:sym typeface="Arial"/>
              </a:rPr>
              <a:t> information</a:t>
            </a:r>
          </a:p>
          <a:p>
            <a:pPr marL="457200" marR="0" lvl="0" indent="-311150" algn="l" rtl="0">
              <a:lnSpc>
                <a:spcPct val="115000"/>
              </a:lnSpc>
              <a:buClr>
                <a:schemeClr val="dk1"/>
              </a:buClr>
              <a:buSzPct val="100000"/>
              <a:buFont typeface="Arial"/>
              <a:buChar char="●"/>
            </a:pPr>
            <a:r>
              <a:rPr lang="en-US" sz="1300" b="0" i="0" u="none" strike="noStrike" cap="none">
                <a:solidFill>
                  <a:schemeClr val="dk1"/>
                </a:solidFill>
                <a:latin typeface="Arial"/>
                <a:ea typeface="Arial"/>
                <a:cs typeface="Arial"/>
                <a:sym typeface="Arial"/>
              </a:rPr>
              <a:t>Don’t post personal messages that aren’t relevant to business</a:t>
            </a:r>
          </a:p>
        </p:txBody>
      </p:sp>
      <p:pic>
        <p:nvPicPr>
          <p:cNvPr id="1036" name="Shape 1036"/>
          <p:cNvPicPr preferRelativeResize="0"/>
          <p:nvPr/>
        </p:nvPicPr>
        <p:blipFill rotWithShape="1">
          <a:blip r:embed="rId5">
            <a:alphaModFix/>
          </a:blip>
          <a:srcRect/>
          <a:stretch/>
        </p:blipFill>
        <p:spPr>
          <a:xfrm>
            <a:off x="7878172" y="104773"/>
            <a:ext cx="1106100" cy="774300"/>
          </a:xfrm>
          <a:prstGeom prst="rect">
            <a:avLst/>
          </a:prstGeom>
          <a:noFill/>
          <a:ln>
            <a:noFill/>
          </a:ln>
        </p:spPr>
      </p:pic>
      <p:cxnSp>
        <p:nvCxnSpPr>
          <p:cNvPr id="1037" name="Shape 1037"/>
          <p:cNvCxnSpPr/>
          <p:nvPr/>
        </p:nvCxnSpPr>
        <p:spPr>
          <a:xfrm>
            <a:off x="388516" y="2821179"/>
            <a:ext cx="8361300" cy="0"/>
          </a:xfrm>
          <a:prstGeom prst="straightConnector1">
            <a:avLst/>
          </a:prstGeom>
          <a:noFill/>
          <a:ln w="9525" cap="flat" cmpd="sng">
            <a:solidFill>
              <a:srgbClr val="666666"/>
            </a:solidFill>
            <a:prstDash val="solid"/>
            <a:round/>
            <a:headEnd type="none" w="lg" len="lg"/>
            <a:tailEnd type="none" w="lg" len="lg"/>
          </a:ln>
        </p:spPr>
      </p:cxn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Shape 1043"/>
          <p:cNvSpPr txBox="1">
            <a:spLocks noGrp="1"/>
          </p:cNvSpPr>
          <p:nvPr>
            <p:ph type="sldNum" idx="12"/>
          </p:nvPr>
        </p:nvSpPr>
        <p:spPr>
          <a:xfrm>
            <a:off x="8760610" y="4869757"/>
            <a:ext cx="230998" cy="1545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b="0" i="0" u="none" strike="noStrike" cap="none">
                <a:solidFill>
                  <a:srgbClr val="000000"/>
                </a:solidFill>
                <a:latin typeface="Arial"/>
                <a:ea typeface="Arial"/>
                <a:cs typeface="Arial"/>
                <a:sym typeface="Arial"/>
              </a:rPr>
              <a:t>8</a:t>
            </a:fld>
            <a:endParaRPr lang="en-US" b="0" i="0" u="none" strike="noStrike" cap="none">
              <a:solidFill>
                <a:srgbClr val="000000"/>
              </a:solidFill>
              <a:latin typeface="Arial"/>
              <a:ea typeface="Arial"/>
              <a:cs typeface="Arial"/>
              <a:sym typeface="Arial"/>
            </a:endParaRPr>
          </a:p>
        </p:txBody>
      </p:sp>
      <p:sp>
        <p:nvSpPr>
          <p:cNvPr id="1044" name="Shape 1044"/>
          <p:cNvSpPr txBox="1"/>
          <p:nvPr/>
        </p:nvSpPr>
        <p:spPr>
          <a:xfrm>
            <a:off x="3359225" y="1439250"/>
            <a:ext cx="5254500" cy="17610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rgbClr val="434343"/>
              </a:buClr>
              <a:buSzPct val="25000"/>
              <a:buFont typeface="Arial"/>
              <a:buNone/>
            </a:pPr>
            <a:r>
              <a:rPr lang="en-US" sz="2500" b="1" i="0" u="none" strike="noStrike" cap="none">
                <a:solidFill>
                  <a:srgbClr val="434343"/>
                </a:solidFill>
                <a:latin typeface="Arial"/>
                <a:ea typeface="Arial"/>
                <a:cs typeface="Arial"/>
                <a:sym typeface="Arial"/>
              </a:rPr>
              <a:t>Demonstration</a:t>
            </a:r>
          </a:p>
          <a:p>
            <a:pPr marL="457200" marR="0" lvl="0" indent="-342900" algn="l" rtl="0">
              <a:lnSpc>
                <a:spcPct val="115000"/>
              </a:lnSpc>
              <a:spcBef>
                <a:spcPts val="600"/>
              </a:spcBef>
              <a:spcAft>
                <a:spcPts val="0"/>
              </a:spcAft>
              <a:buClr>
                <a:srgbClr val="434343"/>
              </a:buClr>
              <a:buSzPct val="100000"/>
              <a:buFont typeface="Arial"/>
              <a:buChar char="●"/>
            </a:pPr>
            <a:r>
              <a:rPr lang="en-US" sz="1800" b="0" i="0" u="none" strike="noStrike" cap="none">
                <a:solidFill>
                  <a:srgbClr val="434343"/>
                </a:solidFill>
                <a:latin typeface="Arial"/>
                <a:ea typeface="Arial"/>
                <a:cs typeface="Arial"/>
                <a:sym typeface="Arial"/>
              </a:rPr>
              <a:t>Navigate Account  </a:t>
            </a:r>
          </a:p>
          <a:p>
            <a:pPr marL="457200" marR="0" lvl="0" indent="-342900" algn="l" rtl="0">
              <a:lnSpc>
                <a:spcPct val="115000"/>
              </a:lnSpc>
              <a:spcBef>
                <a:spcPts val="600"/>
              </a:spcBef>
              <a:spcAft>
                <a:spcPts val="0"/>
              </a:spcAft>
              <a:buClr>
                <a:srgbClr val="434343"/>
              </a:buClr>
              <a:buSzPct val="100000"/>
              <a:buFont typeface="Arial"/>
              <a:buChar char="●"/>
            </a:pPr>
            <a:r>
              <a:rPr lang="en-US" sz="1800" b="0" i="0" u="none" strike="noStrike" cap="none">
                <a:solidFill>
                  <a:srgbClr val="434343"/>
                </a:solidFill>
                <a:latin typeface="Arial"/>
                <a:ea typeface="Arial"/>
                <a:cs typeface="Arial"/>
                <a:sym typeface="Arial"/>
              </a:rPr>
              <a:t>Chatter on Account</a:t>
            </a:r>
          </a:p>
          <a:p>
            <a:pPr marL="457200" marR="0" lvl="0" indent="-342900" algn="l" rtl="0">
              <a:lnSpc>
                <a:spcPct val="115000"/>
              </a:lnSpc>
              <a:spcBef>
                <a:spcPts val="600"/>
              </a:spcBef>
              <a:spcAft>
                <a:spcPts val="0"/>
              </a:spcAft>
              <a:buClr>
                <a:srgbClr val="434343"/>
              </a:buClr>
              <a:buSzPct val="100000"/>
              <a:buFont typeface="Arial"/>
              <a:buChar char="●"/>
            </a:pPr>
            <a:r>
              <a:rPr lang="en-US" sz="1800" b="0" i="0" u="none" strike="noStrike" cap="none">
                <a:solidFill>
                  <a:srgbClr val="434343"/>
                </a:solidFill>
                <a:latin typeface="Arial"/>
                <a:ea typeface="Arial"/>
                <a:cs typeface="Arial"/>
                <a:sym typeface="Arial"/>
              </a:rPr>
              <a:t>Navigate Contact </a:t>
            </a:r>
          </a:p>
        </p:txBody>
      </p:sp>
      <p:pic>
        <p:nvPicPr>
          <p:cNvPr id="1045" name="Shape 1045"/>
          <p:cNvPicPr preferRelativeResize="0"/>
          <p:nvPr/>
        </p:nvPicPr>
        <p:blipFill rotWithShape="1">
          <a:blip r:embed="rId3">
            <a:alphaModFix/>
          </a:blip>
          <a:srcRect/>
          <a:stretch/>
        </p:blipFill>
        <p:spPr>
          <a:xfrm>
            <a:off x="1188150" y="1514300"/>
            <a:ext cx="1904999" cy="139065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McAfee 16x9 Intel Clear">
  <a:themeElements>
    <a:clrScheme name="McAfee">
      <a:dk1>
        <a:srgbClr val="53565A"/>
      </a:dk1>
      <a:lt1>
        <a:srgbClr val="FFFFFF"/>
      </a:lt1>
      <a:dk2>
        <a:srgbClr val="B71234"/>
      </a:dk2>
      <a:lt2>
        <a:srgbClr val="0071C5"/>
      </a:lt2>
      <a:accent1>
        <a:srgbClr val="939598"/>
      </a:accent1>
      <a:accent2>
        <a:srgbClr val="B1BABF"/>
      </a:accent2>
      <a:accent3>
        <a:srgbClr val="B71234"/>
      </a:accent3>
      <a:accent4>
        <a:srgbClr val="00AEEF"/>
      </a:accent4>
      <a:accent5>
        <a:srgbClr val="7ED3F7"/>
      </a:accent5>
      <a:accent6>
        <a:srgbClr val="004280"/>
      </a:accent6>
      <a:hlink>
        <a:srgbClr val="B71234"/>
      </a:hlink>
      <a:folHlink>
        <a:srgbClr val="B1BA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cAfee 16x9 Intel Clear">
  <a:themeElements>
    <a:clrScheme name="McAfee">
      <a:dk1>
        <a:srgbClr val="53565A"/>
      </a:dk1>
      <a:lt1>
        <a:srgbClr val="FFFFFF"/>
      </a:lt1>
      <a:dk2>
        <a:srgbClr val="B71234"/>
      </a:dk2>
      <a:lt2>
        <a:srgbClr val="0071C5"/>
      </a:lt2>
      <a:accent1>
        <a:srgbClr val="939598"/>
      </a:accent1>
      <a:accent2>
        <a:srgbClr val="B1BABF"/>
      </a:accent2>
      <a:accent3>
        <a:srgbClr val="B71234"/>
      </a:accent3>
      <a:accent4>
        <a:srgbClr val="00AEEF"/>
      </a:accent4>
      <a:accent5>
        <a:srgbClr val="7ED3F7"/>
      </a:accent5>
      <a:accent6>
        <a:srgbClr val="004280"/>
      </a:accent6>
      <a:hlink>
        <a:srgbClr val="B71234"/>
      </a:hlink>
      <a:folHlink>
        <a:srgbClr val="B1BA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929</Words>
  <Application>Microsoft Office PowerPoint</Application>
  <PresentationFormat>On-screen Show (16:9)</PresentationFormat>
  <Paragraphs>106</Paragraphs>
  <Slides>8</Slides>
  <Notes>8</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McAfee 16x9 Intel Clear</vt:lpstr>
      <vt:lpstr>McAfee 16x9 Intel Clear</vt:lpstr>
      <vt:lpstr>PowerPoint Presentation</vt:lpstr>
      <vt:lpstr>Learning Objectives</vt:lpstr>
      <vt:lpstr>PowerPoint Presentation</vt:lpstr>
      <vt:lpstr>PowerPoint Presentation</vt:lpstr>
      <vt:lpstr>Chatter Overview</vt:lpstr>
      <vt:lpstr>Chattering on My Account or Contact</vt:lpstr>
      <vt:lpstr>Recommended Chatter Guidelines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Himes, Michaela</dc:creator>
  <cp:lastModifiedBy>Himes, Michaela</cp:lastModifiedBy>
  <cp:revision>5</cp:revision>
  <dcterms:modified xsi:type="dcterms:W3CDTF">2016-04-29T02:41:33Z</dcterms:modified>
</cp:coreProperties>
</file>